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5EEF53-2E83-4623-A848-0B47C0BE5C8A}" type="doc">
      <dgm:prSet loTypeId="urn:microsoft.com/office/officeart/2005/8/layout/vList6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43DCB66-7D88-4266-A5D9-14429FA6D5A6}">
      <dgm:prSet/>
      <dgm:spPr/>
      <dgm:t>
        <a:bodyPr/>
        <a:lstStyle/>
        <a:p>
          <a:pPr rtl="0"/>
          <a:r>
            <a:rPr lang="ru-RU" i="1" smtClean="0"/>
            <a:t>Развивающие:</a:t>
          </a:r>
          <a:endParaRPr lang="ru-RU"/>
        </a:p>
      </dgm:t>
    </dgm:pt>
    <dgm:pt modelId="{4FC51A11-8183-4FDB-9444-4CF404310C81}" type="parTrans" cxnId="{A30A3E24-0A7A-431A-96D7-17849D318EEA}">
      <dgm:prSet/>
      <dgm:spPr/>
      <dgm:t>
        <a:bodyPr/>
        <a:lstStyle/>
        <a:p>
          <a:endParaRPr lang="ru-RU"/>
        </a:p>
      </dgm:t>
    </dgm:pt>
    <dgm:pt modelId="{3D264DC8-FD3B-4BE5-9E76-78396874A722}" type="sibTrans" cxnId="{A30A3E24-0A7A-431A-96D7-17849D318EEA}">
      <dgm:prSet/>
      <dgm:spPr/>
      <dgm:t>
        <a:bodyPr/>
        <a:lstStyle/>
        <a:p>
          <a:endParaRPr lang="ru-RU"/>
        </a:p>
      </dgm:t>
    </dgm:pt>
    <dgm:pt modelId="{310C60A4-34BF-49C0-ACB7-29EC882336B3}">
      <dgm:prSet/>
      <dgm:spPr/>
      <dgm:t>
        <a:bodyPr/>
        <a:lstStyle/>
        <a:p>
          <a:pPr rtl="0"/>
          <a:r>
            <a:rPr lang="ru-RU" i="1" smtClean="0"/>
            <a:t>Образовательные:</a:t>
          </a:r>
          <a:endParaRPr lang="ru-RU"/>
        </a:p>
      </dgm:t>
    </dgm:pt>
    <dgm:pt modelId="{8C45F66D-E8FD-485E-99AF-0CF048EF0D56}" type="parTrans" cxnId="{E9CF0D87-1FE0-4F76-A526-A42FBE9F4148}">
      <dgm:prSet/>
      <dgm:spPr/>
      <dgm:t>
        <a:bodyPr/>
        <a:lstStyle/>
        <a:p>
          <a:endParaRPr lang="ru-RU"/>
        </a:p>
      </dgm:t>
    </dgm:pt>
    <dgm:pt modelId="{10A1D1B5-DCB4-4714-B117-7924EF82EFE8}" type="sibTrans" cxnId="{E9CF0D87-1FE0-4F76-A526-A42FBE9F4148}">
      <dgm:prSet/>
      <dgm:spPr/>
      <dgm:t>
        <a:bodyPr/>
        <a:lstStyle/>
        <a:p>
          <a:endParaRPr lang="ru-RU"/>
        </a:p>
      </dgm:t>
    </dgm:pt>
    <dgm:pt modelId="{FDB4EF3A-35F6-4A97-9E38-2425364D8097}">
      <dgm:prSet/>
      <dgm:spPr/>
      <dgm:t>
        <a:bodyPr/>
        <a:lstStyle/>
        <a:p>
          <a:pPr rtl="0"/>
          <a:r>
            <a:rPr lang="ru-RU" i="1" dirty="0" smtClean="0"/>
            <a:t>Воспитательные:</a:t>
          </a:r>
          <a:endParaRPr lang="ru-RU" dirty="0"/>
        </a:p>
      </dgm:t>
    </dgm:pt>
    <dgm:pt modelId="{52F4BE77-1743-4D5D-A270-3019D7BBED3B}" type="parTrans" cxnId="{91D0B196-C027-41F8-8EF4-829A7E975D78}">
      <dgm:prSet/>
      <dgm:spPr/>
      <dgm:t>
        <a:bodyPr/>
        <a:lstStyle/>
        <a:p>
          <a:endParaRPr lang="ru-RU"/>
        </a:p>
      </dgm:t>
    </dgm:pt>
    <dgm:pt modelId="{251A784D-B608-4C38-954D-CE2F19FF74F7}" type="sibTrans" cxnId="{91D0B196-C027-41F8-8EF4-829A7E975D78}">
      <dgm:prSet/>
      <dgm:spPr/>
      <dgm:t>
        <a:bodyPr/>
        <a:lstStyle/>
        <a:p>
          <a:endParaRPr lang="ru-RU"/>
        </a:p>
      </dgm:t>
    </dgm:pt>
    <dgm:pt modelId="{A1B24847-FCB4-439A-8B0F-3B4BCB9041A7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1.Формировать  творческое  мышление,  устойчивый  интерес  к  художественной деятельности.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A975D1-CF8B-4048-A966-EB29E0A61DFE}" type="parTrans" cxnId="{1FC35CC6-2735-4C64-9693-E156E1EDD41F}">
      <dgm:prSet/>
      <dgm:spPr/>
      <dgm:t>
        <a:bodyPr/>
        <a:lstStyle/>
        <a:p>
          <a:endParaRPr lang="ru-RU"/>
        </a:p>
      </dgm:t>
    </dgm:pt>
    <dgm:pt modelId="{12C59EAB-5841-46E3-BAA8-4C9995238D53}" type="sibTrans" cxnId="{1FC35CC6-2735-4C64-9693-E156E1EDD41F}">
      <dgm:prSet/>
      <dgm:spPr/>
      <dgm:t>
        <a:bodyPr/>
        <a:lstStyle/>
        <a:p>
          <a:endParaRPr lang="ru-RU"/>
        </a:p>
      </dgm:t>
    </dgm:pt>
    <dgm:pt modelId="{1ED44C2E-3C8D-4DE7-B520-3BD4D1CD1199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2.Развивать  художественный  вкус,  фантазию,  изобретательность,  пространственное  воображение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E37FC3-972C-4EFE-A8B0-8B8A6A5E437B}" type="parTrans" cxnId="{9B1059CC-7CD4-4F08-946C-6F32087F9005}">
      <dgm:prSet/>
      <dgm:spPr/>
      <dgm:t>
        <a:bodyPr/>
        <a:lstStyle/>
        <a:p>
          <a:endParaRPr lang="ru-RU"/>
        </a:p>
      </dgm:t>
    </dgm:pt>
    <dgm:pt modelId="{00BEB9ED-09EB-4D4D-9911-EAD521B3086B}" type="sibTrans" cxnId="{9B1059CC-7CD4-4F08-946C-6F32087F9005}">
      <dgm:prSet/>
      <dgm:spPr/>
      <dgm:t>
        <a:bodyPr/>
        <a:lstStyle/>
        <a:p>
          <a:endParaRPr lang="ru-RU"/>
        </a:p>
      </dgm:t>
    </dgm:pt>
    <dgm:pt modelId="{BB39B172-3A13-4F78-93BC-C46CBEC4DA15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1.Закреплять и обогащать знания детей о разных видах художественного  творчества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91D5B0-46C2-465B-A85C-582EF43E343C}" type="parTrans" cxnId="{175F7FB5-EF2A-469A-80E5-BE4E3778638D}">
      <dgm:prSet/>
      <dgm:spPr/>
      <dgm:t>
        <a:bodyPr/>
        <a:lstStyle/>
        <a:p>
          <a:endParaRPr lang="ru-RU"/>
        </a:p>
      </dgm:t>
    </dgm:pt>
    <dgm:pt modelId="{7219C0AF-83EA-446B-8736-4EFD34BF9ED7}" type="sibTrans" cxnId="{175F7FB5-EF2A-469A-80E5-BE4E3778638D}">
      <dgm:prSet/>
      <dgm:spPr/>
      <dgm:t>
        <a:bodyPr/>
        <a:lstStyle/>
        <a:p>
          <a:endParaRPr lang="ru-RU"/>
        </a:p>
      </dgm:t>
    </dgm:pt>
    <dgm:pt modelId="{B0ED4D39-56C1-428D-B001-2794C5EDBACB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2.Знакомить  детей  различными  видами  изобразительной  деятельности,  многообразием  художественных  материалов  и  приёмами  работы  с  ними,  закреплять  приобретённые  умения  и  навыки  и  показывать  детям   широту  их  возможного  применения.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C3ED9B-FE79-4BC0-92FF-CB2C67777820}" type="parTrans" cxnId="{996EC638-0FD3-431B-91AE-FB1CAE8E5C19}">
      <dgm:prSet/>
      <dgm:spPr/>
      <dgm:t>
        <a:bodyPr/>
        <a:lstStyle/>
        <a:p>
          <a:endParaRPr lang="ru-RU"/>
        </a:p>
      </dgm:t>
    </dgm:pt>
    <dgm:pt modelId="{2670CCC0-9DD9-4FA0-BBB2-76AF734814CD}" type="sibTrans" cxnId="{996EC638-0FD3-431B-91AE-FB1CAE8E5C19}">
      <dgm:prSet/>
      <dgm:spPr/>
      <dgm:t>
        <a:bodyPr/>
        <a:lstStyle/>
        <a:p>
          <a:endParaRPr lang="ru-RU"/>
        </a:p>
      </dgm:t>
    </dgm:pt>
    <dgm:pt modelId="{A6E52C99-19A7-4099-8D08-C386191834B1}">
      <dgm:prSet/>
      <dgm:spPr/>
      <dgm:t>
        <a:bodyPr/>
        <a:lstStyle/>
        <a:p>
          <a:r>
            <a:rPr lang="ru-RU" dirty="0" smtClean="0"/>
            <a:t>1.Воспитывать  трудолюбие и  желание добиваться  успеха  собственным  трудом</a:t>
          </a:r>
          <a:endParaRPr lang="ru-RU" dirty="0"/>
        </a:p>
      </dgm:t>
    </dgm:pt>
    <dgm:pt modelId="{1C209E79-DEE3-4B9C-AD61-0F6E82B7C4F4}" type="parTrans" cxnId="{9BDC0BF5-5FC7-406C-A1F2-58CA10D4B224}">
      <dgm:prSet/>
      <dgm:spPr/>
      <dgm:t>
        <a:bodyPr/>
        <a:lstStyle/>
        <a:p>
          <a:endParaRPr lang="ru-RU"/>
        </a:p>
      </dgm:t>
    </dgm:pt>
    <dgm:pt modelId="{22FC7848-D443-41D5-8A71-7FD7CF6B7FB2}" type="sibTrans" cxnId="{9BDC0BF5-5FC7-406C-A1F2-58CA10D4B224}">
      <dgm:prSet/>
      <dgm:spPr/>
      <dgm:t>
        <a:bodyPr/>
        <a:lstStyle/>
        <a:p>
          <a:endParaRPr lang="ru-RU"/>
        </a:p>
      </dgm:t>
    </dgm:pt>
    <dgm:pt modelId="{D75CCBFD-B336-45C3-8890-10176336A15B}">
      <dgm:prSet/>
      <dgm:spPr/>
      <dgm:t>
        <a:bodyPr/>
        <a:lstStyle/>
        <a:p>
          <a:pPr rtl="0"/>
          <a:r>
            <a:rPr lang="ru-RU" dirty="0" smtClean="0"/>
            <a:t>2.Воспитывать внимание, аккуратность, целеустремлённость, творческую самореализацию.</a:t>
          </a:r>
          <a:endParaRPr lang="ru-RU" dirty="0"/>
        </a:p>
      </dgm:t>
    </dgm:pt>
    <dgm:pt modelId="{EB12E3B3-B5CB-429E-B0F4-616FD6868080}" type="parTrans" cxnId="{2532A1FE-2641-4593-BEF1-43F7EC9AC54C}">
      <dgm:prSet/>
      <dgm:spPr/>
      <dgm:t>
        <a:bodyPr/>
        <a:lstStyle/>
        <a:p>
          <a:endParaRPr lang="ru-RU"/>
        </a:p>
      </dgm:t>
    </dgm:pt>
    <dgm:pt modelId="{FEFE0490-5C7A-4DD4-823B-162C480552E0}" type="sibTrans" cxnId="{2532A1FE-2641-4593-BEF1-43F7EC9AC54C}">
      <dgm:prSet/>
      <dgm:spPr/>
      <dgm:t>
        <a:bodyPr/>
        <a:lstStyle/>
        <a:p>
          <a:endParaRPr lang="ru-RU"/>
        </a:p>
      </dgm:t>
    </dgm:pt>
    <dgm:pt modelId="{CE9FBEEE-2EC5-48D7-B0AE-C0D93954EAB6}">
      <dgm:prSet custT="1"/>
      <dgm:spPr/>
      <dgm:t>
        <a:bodyPr/>
        <a:lstStyle/>
        <a:p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810FC7-4F4D-4B70-955C-35B090D67D7C}" type="parTrans" cxnId="{F5AE5245-43DA-4F4F-A62E-79421A377464}">
      <dgm:prSet/>
      <dgm:spPr/>
    </dgm:pt>
    <dgm:pt modelId="{26E99000-DD81-4145-9A9C-D6EFC14CDDFB}" type="sibTrans" cxnId="{F5AE5245-43DA-4F4F-A62E-79421A377464}">
      <dgm:prSet/>
      <dgm:spPr/>
    </dgm:pt>
    <dgm:pt modelId="{F7B89B80-02B6-45A1-BFE1-A678FAD8E14B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Формировать умения и навыки, необходимые для создания творческих работ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406937-3567-43DD-B549-D2A1420CF531}" type="parTrans" cxnId="{71776569-67A2-4E2B-8620-B0F9B1ABF775}">
      <dgm:prSet/>
      <dgm:spPr/>
    </dgm:pt>
    <dgm:pt modelId="{0A63DBF2-07E4-4B7D-BD19-69185319FE53}" type="sibTrans" cxnId="{71776569-67A2-4E2B-8620-B0F9B1ABF775}">
      <dgm:prSet/>
      <dgm:spPr/>
    </dgm:pt>
    <dgm:pt modelId="{A850278C-42A0-4791-954B-6DB00E12BA8B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4.Развивать желание экспериментировать, проявляя яркие познавательные чувства: удивление, сомнение, радость от узнавания нового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A4B701-5A31-4659-AAB8-1EBADA1DB20E}" type="parTrans" cxnId="{BFE7317F-4E6D-4759-937A-292414708848}">
      <dgm:prSet/>
      <dgm:spPr/>
    </dgm:pt>
    <dgm:pt modelId="{F5A44B06-318B-46AD-9028-60F71FFA1363}" type="sibTrans" cxnId="{BFE7317F-4E6D-4759-937A-292414708848}">
      <dgm:prSet/>
      <dgm:spPr/>
    </dgm:pt>
    <dgm:pt modelId="{409D50D5-C927-4A1A-B74C-2E1F74DB2326}" type="pres">
      <dgm:prSet presAssocID="{455EEF53-2E83-4623-A848-0B47C0BE5C8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D439564-236E-426B-8DA9-0739C92B0034}" type="pres">
      <dgm:prSet presAssocID="{743DCB66-7D88-4266-A5D9-14429FA6D5A6}" presName="linNode" presStyleCnt="0"/>
      <dgm:spPr/>
    </dgm:pt>
    <dgm:pt modelId="{C50C5A89-1377-4E91-BC5A-5163115874D1}" type="pres">
      <dgm:prSet presAssocID="{743DCB66-7D88-4266-A5D9-14429FA6D5A6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BA451-EAC2-4791-84DF-62BAD90EAF4B}" type="pres">
      <dgm:prSet presAssocID="{743DCB66-7D88-4266-A5D9-14429FA6D5A6}" presName="childShp" presStyleLbl="bgAccFollowNode1" presStyleIdx="0" presStyleCnt="3" custScaleX="103955" custScaleY="1235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ECC80A-8686-4054-9D9E-885B1051009C}" type="pres">
      <dgm:prSet presAssocID="{3D264DC8-FD3B-4BE5-9E76-78396874A722}" presName="spacing" presStyleCnt="0"/>
      <dgm:spPr/>
    </dgm:pt>
    <dgm:pt modelId="{F92B689B-83FA-4687-825D-A1D493339C45}" type="pres">
      <dgm:prSet presAssocID="{310C60A4-34BF-49C0-ACB7-29EC882336B3}" presName="linNode" presStyleCnt="0"/>
      <dgm:spPr/>
    </dgm:pt>
    <dgm:pt modelId="{6A5C34A9-05AF-4949-880D-80D7A81E8182}" type="pres">
      <dgm:prSet presAssocID="{310C60A4-34BF-49C0-ACB7-29EC882336B3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4ECCDD-52A0-4417-9075-697D31F97A92}" type="pres">
      <dgm:prSet presAssocID="{310C60A4-34BF-49C0-ACB7-29EC882336B3}" presName="childShp" presStyleLbl="bgAccFollowNode1" presStyleIdx="1" presStyleCnt="3" custScaleY="1271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881312-530E-4F7C-95DF-14363EB2E5F8}" type="pres">
      <dgm:prSet presAssocID="{10A1D1B5-DCB4-4714-B117-7924EF82EFE8}" presName="spacing" presStyleCnt="0"/>
      <dgm:spPr/>
    </dgm:pt>
    <dgm:pt modelId="{669582F4-8AA9-4F9B-A2FA-E4C653810531}" type="pres">
      <dgm:prSet presAssocID="{FDB4EF3A-35F6-4A97-9E38-2425364D8097}" presName="linNode" presStyleCnt="0"/>
      <dgm:spPr/>
    </dgm:pt>
    <dgm:pt modelId="{4CF4490D-E9E6-461A-B867-08802BDD8FBF}" type="pres">
      <dgm:prSet presAssocID="{FDB4EF3A-35F6-4A97-9E38-2425364D8097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4BB95B-1F0D-47F1-B62B-3A677214C7ED}" type="pres">
      <dgm:prSet presAssocID="{FDB4EF3A-35F6-4A97-9E38-2425364D8097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87ED59-D046-43D6-A2A6-74CD25D49DFF}" type="presOf" srcId="{310C60A4-34BF-49C0-ACB7-29EC882336B3}" destId="{6A5C34A9-05AF-4949-880D-80D7A81E8182}" srcOrd="0" destOrd="0" presId="urn:microsoft.com/office/officeart/2005/8/layout/vList6"/>
    <dgm:cxn modelId="{7AA0A3E9-93F8-498C-9660-EB123473BBD8}" type="presOf" srcId="{D75CCBFD-B336-45C3-8890-10176336A15B}" destId="{834BB95B-1F0D-47F1-B62B-3A677214C7ED}" srcOrd="0" destOrd="1" presId="urn:microsoft.com/office/officeart/2005/8/layout/vList6"/>
    <dgm:cxn modelId="{5FFEE473-A9EB-4384-B696-6EA2B0548F43}" type="presOf" srcId="{A1B24847-FCB4-439A-8B0F-3B4BCB9041A7}" destId="{88FBA451-EAC2-4791-84DF-62BAD90EAF4B}" srcOrd="0" destOrd="0" presId="urn:microsoft.com/office/officeart/2005/8/layout/vList6"/>
    <dgm:cxn modelId="{FC19E891-4BCC-4D94-A1D1-5B599B49128B}" type="presOf" srcId="{455EEF53-2E83-4623-A848-0B47C0BE5C8A}" destId="{409D50D5-C927-4A1A-B74C-2E1F74DB2326}" srcOrd="0" destOrd="0" presId="urn:microsoft.com/office/officeart/2005/8/layout/vList6"/>
    <dgm:cxn modelId="{3295B4D0-234B-4EE5-A73C-712144501CDE}" type="presOf" srcId="{BB39B172-3A13-4F78-93BC-C46CBEC4DA15}" destId="{384ECCDD-52A0-4417-9075-697D31F97A92}" srcOrd="0" destOrd="0" presId="urn:microsoft.com/office/officeart/2005/8/layout/vList6"/>
    <dgm:cxn modelId="{E64CD578-14C3-4176-B44B-0D5870D81B82}" type="presOf" srcId="{CE9FBEEE-2EC5-48D7-B0AE-C0D93954EAB6}" destId="{88FBA451-EAC2-4791-84DF-62BAD90EAF4B}" srcOrd="0" destOrd="4" presId="urn:microsoft.com/office/officeart/2005/8/layout/vList6"/>
    <dgm:cxn modelId="{2532A1FE-2641-4593-BEF1-43F7EC9AC54C}" srcId="{FDB4EF3A-35F6-4A97-9E38-2425364D8097}" destId="{D75CCBFD-B336-45C3-8890-10176336A15B}" srcOrd="1" destOrd="0" parTransId="{EB12E3B3-B5CB-429E-B0F4-616FD6868080}" sibTransId="{FEFE0490-5C7A-4DD4-823B-162C480552E0}"/>
    <dgm:cxn modelId="{9B1059CC-7CD4-4F08-946C-6F32087F9005}" srcId="{743DCB66-7D88-4266-A5D9-14429FA6D5A6}" destId="{1ED44C2E-3C8D-4DE7-B520-3BD4D1CD1199}" srcOrd="1" destOrd="0" parTransId="{2AE37FC3-972C-4EFE-A8B0-8B8A6A5E437B}" sibTransId="{00BEB9ED-09EB-4D4D-9911-EAD521B3086B}"/>
    <dgm:cxn modelId="{F5AE5245-43DA-4F4F-A62E-79421A377464}" srcId="{743DCB66-7D88-4266-A5D9-14429FA6D5A6}" destId="{CE9FBEEE-2EC5-48D7-B0AE-C0D93954EAB6}" srcOrd="4" destOrd="0" parTransId="{71810FC7-4F4D-4B70-955C-35B090D67D7C}" sibTransId="{26E99000-DD81-4145-9A9C-D6EFC14CDDFB}"/>
    <dgm:cxn modelId="{1C7A5891-F23C-4110-9A0B-A573FBC92F28}" type="presOf" srcId="{1ED44C2E-3C8D-4DE7-B520-3BD4D1CD1199}" destId="{88FBA451-EAC2-4791-84DF-62BAD90EAF4B}" srcOrd="0" destOrd="1" presId="urn:microsoft.com/office/officeart/2005/8/layout/vList6"/>
    <dgm:cxn modelId="{E9CF0D87-1FE0-4F76-A526-A42FBE9F4148}" srcId="{455EEF53-2E83-4623-A848-0B47C0BE5C8A}" destId="{310C60A4-34BF-49C0-ACB7-29EC882336B3}" srcOrd="1" destOrd="0" parTransId="{8C45F66D-E8FD-485E-99AF-0CF048EF0D56}" sibTransId="{10A1D1B5-DCB4-4714-B117-7924EF82EFE8}"/>
    <dgm:cxn modelId="{A30A3E24-0A7A-431A-96D7-17849D318EEA}" srcId="{455EEF53-2E83-4623-A848-0B47C0BE5C8A}" destId="{743DCB66-7D88-4266-A5D9-14429FA6D5A6}" srcOrd="0" destOrd="0" parTransId="{4FC51A11-8183-4FDB-9444-4CF404310C81}" sibTransId="{3D264DC8-FD3B-4BE5-9E76-78396874A722}"/>
    <dgm:cxn modelId="{91D0B196-C027-41F8-8EF4-829A7E975D78}" srcId="{455EEF53-2E83-4623-A848-0B47C0BE5C8A}" destId="{FDB4EF3A-35F6-4A97-9E38-2425364D8097}" srcOrd="2" destOrd="0" parTransId="{52F4BE77-1743-4D5D-A270-3019D7BBED3B}" sibTransId="{251A784D-B608-4C38-954D-CE2F19FF74F7}"/>
    <dgm:cxn modelId="{BFE7317F-4E6D-4759-937A-292414708848}" srcId="{743DCB66-7D88-4266-A5D9-14429FA6D5A6}" destId="{A850278C-42A0-4791-954B-6DB00E12BA8B}" srcOrd="3" destOrd="0" parTransId="{ABA4B701-5A31-4659-AAB8-1EBADA1DB20E}" sibTransId="{F5A44B06-318B-46AD-9028-60F71FFA1363}"/>
    <dgm:cxn modelId="{91CFF246-16C5-4BFA-B832-5519A62A1F8F}" type="presOf" srcId="{A6E52C99-19A7-4099-8D08-C386191834B1}" destId="{834BB95B-1F0D-47F1-B62B-3A677214C7ED}" srcOrd="0" destOrd="0" presId="urn:microsoft.com/office/officeart/2005/8/layout/vList6"/>
    <dgm:cxn modelId="{5922F8F1-146E-4A30-80DF-F020474998F1}" type="presOf" srcId="{B0ED4D39-56C1-428D-B001-2794C5EDBACB}" destId="{384ECCDD-52A0-4417-9075-697D31F97A92}" srcOrd="0" destOrd="1" presId="urn:microsoft.com/office/officeart/2005/8/layout/vList6"/>
    <dgm:cxn modelId="{1FC35CC6-2735-4C64-9693-E156E1EDD41F}" srcId="{743DCB66-7D88-4266-A5D9-14429FA6D5A6}" destId="{A1B24847-FCB4-439A-8B0F-3B4BCB9041A7}" srcOrd="0" destOrd="0" parTransId="{8AA975D1-CF8B-4048-A966-EB29E0A61DFE}" sibTransId="{12C59EAB-5841-46E3-BAA8-4C9995238D53}"/>
    <dgm:cxn modelId="{821B9F4E-0038-4AA6-AC8C-FA1FAA4AEBF7}" type="presOf" srcId="{FDB4EF3A-35F6-4A97-9E38-2425364D8097}" destId="{4CF4490D-E9E6-461A-B867-08802BDD8FBF}" srcOrd="0" destOrd="0" presId="urn:microsoft.com/office/officeart/2005/8/layout/vList6"/>
    <dgm:cxn modelId="{9FC65F3B-41BC-4870-80E6-AB80CA104135}" type="presOf" srcId="{743DCB66-7D88-4266-A5D9-14429FA6D5A6}" destId="{C50C5A89-1377-4E91-BC5A-5163115874D1}" srcOrd="0" destOrd="0" presId="urn:microsoft.com/office/officeart/2005/8/layout/vList6"/>
    <dgm:cxn modelId="{71776569-67A2-4E2B-8620-B0F9B1ABF775}" srcId="{743DCB66-7D88-4266-A5D9-14429FA6D5A6}" destId="{F7B89B80-02B6-45A1-BFE1-A678FAD8E14B}" srcOrd="2" destOrd="0" parTransId="{64406937-3567-43DD-B549-D2A1420CF531}" sibTransId="{0A63DBF2-07E4-4B7D-BD19-69185319FE53}"/>
    <dgm:cxn modelId="{9BDC0BF5-5FC7-406C-A1F2-58CA10D4B224}" srcId="{FDB4EF3A-35F6-4A97-9E38-2425364D8097}" destId="{A6E52C99-19A7-4099-8D08-C386191834B1}" srcOrd="0" destOrd="0" parTransId="{1C209E79-DEE3-4B9C-AD61-0F6E82B7C4F4}" sibTransId="{22FC7848-D443-41D5-8A71-7FD7CF6B7FB2}"/>
    <dgm:cxn modelId="{996EC638-0FD3-431B-91AE-FB1CAE8E5C19}" srcId="{310C60A4-34BF-49C0-ACB7-29EC882336B3}" destId="{B0ED4D39-56C1-428D-B001-2794C5EDBACB}" srcOrd="1" destOrd="0" parTransId="{31C3ED9B-FE79-4BC0-92FF-CB2C67777820}" sibTransId="{2670CCC0-9DD9-4FA0-BBB2-76AF734814CD}"/>
    <dgm:cxn modelId="{175F7FB5-EF2A-469A-80E5-BE4E3778638D}" srcId="{310C60A4-34BF-49C0-ACB7-29EC882336B3}" destId="{BB39B172-3A13-4F78-93BC-C46CBEC4DA15}" srcOrd="0" destOrd="0" parTransId="{A991D5B0-46C2-465B-A85C-582EF43E343C}" sibTransId="{7219C0AF-83EA-446B-8736-4EFD34BF9ED7}"/>
    <dgm:cxn modelId="{A2E4E7C7-FED3-4797-A009-67D11E7AC0A6}" type="presOf" srcId="{F7B89B80-02B6-45A1-BFE1-A678FAD8E14B}" destId="{88FBA451-EAC2-4791-84DF-62BAD90EAF4B}" srcOrd="0" destOrd="2" presId="urn:microsoft.com/office/officeart/2005/8/layout/vList6"/>
    <dgm:cxn modelId="{AB9C9E9C-4988-4CEE-A267-DB81B81BFB54}" type="presOf" srcId="{A850278C-42A0-4791-954B-6DB00E12BA8B}" destId="{88FBA451-EAC2-4791-84DF-62BAD90EAF4B}" srcOrd="0" destOrd="3" presId="urn:microsoft.com/office/officeart/2005/8/layout/vList6"/>
    <dgm:cxn modelId="{F4051319-9D0D-4981-99CA-135DEBAC01CF}" type="presParOf" srcId="{409D50D5-C927-4A1A-B74C-2E1F74DB2326}" destId="{DD439564-236E-426B-8DA9-0739C92B0034}" srcOrd="0" destOrd="0" presId="urn:microsoft.com/office/officeart/2005/8/layout/vList6"/>
    <dgm:cxn modelId="{47684F6C-91ED-432A-BAD0-8B38042316A0}" type="presParOf" srcId="{DD439564-236E-426B-8DA9-0739C92B0034}" destId="{C50C5A89-1377-4E91-BC5A-5163115874D1}" srcOrd="0" destOrd="0" presId="urn:microsoft.com/office/officeart/2005/8/layout/vList6"/>
    <dgm:cxn modelId="{4AC7EE4D-8C0C-4F38-9206-195DE8227F6E}" type="presParOf" srcId="{DD439564-236E-426B-8DA9-0739C92B0034}" destId="{88FBA451-EAC2-4791-84DF-62BAD90EAF4B}" srcOrd="1" destOrd="0" presId="urn:microsoft.com/office/officeart/2005/8/layout/vList6"/>
    <dgm:cxn modelId="{F5B65B6C-F0F8-41D7-9689-14DA5B54D137}" type="presParOf" srcId="{409D50D5-C927-4A1A-B74C-2E1F74DB2326}" destId="{B6ECC80A-8686-4054-9D9E-885B1051009C}" srcOrd="1" destOrd="0" presId="urn:microsoft.com/office/officeart/2005/8/layout/vList6"/>
    <dgm:cxn modelId="{28C2322A-1E04-4D85-A83F-6CD9BB1CFEFB}" type="presParOf" srcId="{409D50D5-C927-4A1A-B74C-2E1F74DB2326}" destId="{F92B689B-83FA-4687-825D-A1D493339C45}" srcOrd="2" destOrd="0" presId="urn:microsoft.com/office/officeart/2005/8/layout/vList6"/>
    <dgm:cxn modelId="{39195E6B-39B9-449B-8034-0D5E1131C1E0}" type="presParOf" srcId="{F92B689B-83FA-4687-825D-A1D493339C45}" destId="{6A5C34A9-05AF-4949-880D-80D7A81E8182}" srcOrd="0" destOrd="0" presId="urn:microsoft.com/office/officeart/2005/8/layout/vList6"/>
    <dgm:cxn modelId="{50F3D0BB-B51F-4397-ABD1-C5D92A81BB60}" type="presParOf" srcId="{F92B689B-83FA-4687-825D-A1D493339C45}" destId="{384ECCDD-52A0-4417-9075-697D31F97A92}" srcOrd="1" destOrd="0" presId="urn:microsoft.com/office/officeart/2005/8/layout/vList6"/>
    <dgm:cxn modelId="{932E098C-99E9-4786-BD23-74D331BB0BE3}" type="presParOf" srcId="{409D50D5-C927-4A1A-B74C-2E1F74DB2326}" destId="{E6881312-530E-4F7C-95DF-14363EB2E5F8}" srcOrd="3" destOrd="0" presId="urn:microsoft.com/office/officeart/2005/8/layout/vList6"/>
    <dgm:cxn modelId="{E9AEA51C-A617-4EA1-9136-6837B9A7F7B8}" type="presParOf" srcId="{409D50D5-C927-4A1A-B74C-2E1F74DB2326}" destId="{669582F4-8AA9-4F9B-A2FA-E4C653810531}" srcOrd="4" destOrd="0" presId="urn:microsoft.com/office/officeart/2005/8/layout/vList6"/>
    <dgm:cxn modelId="{D0A7B3CB-D5EA-4F17-92FC-B8F5DD317F4E}" type="presParOf" srcId="{669582F4-8AA9-4F9B-A2FA-E4C653810531}" destId="{4CF4490D-E9E6-461A-B867-08802BDD8FBF}" srcOrd="0" destOrd="0" presId="urn:microsoft.com/office/officeart/2005/8/layout/vList6"/>
    <dgm:cxn modelId="{2F4430F7-7C61-4C3A-B017-66BBB50B3913}" type="presParOf" srcId="{669582F4-8AA9-4F9B-A2FA-E4C653810531}" destId="{834BB95B-1F0D-47F1-B62B-3A677214C7E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01783A-C905-4E0D-92B6-81C46A86716C}" type="doc">
      <dgm:prSet loTypeId="urn:microsoft.com/office/officeart/2005/8/layout/lProcess2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5A4EAAA-AB9B-4E37-A942-B5B47A38DB34}">
      <dgm:prSet phldrT="[Текст]"/>
      <dgm:spPr/>
      <dgm:t>
        <a:bodyPr/>
        <a:lstStyle/>
        <a:p>
          <a:r>
            <a:rPr lang="ru-RU" dirty="0" smtClean="0"/>
            <a:t>Словесный</a:t>
          </a:r>
          <a:endParaRPr lang="ru-RU" dirty="0"/>
        </a:p>
      </dgm:t>
    </dgm:pt>
    <dgm:pt modelId="{D1C01BB5-F039-4549-9270-9CA79FC2010E}" type="parTrans" cxnId="{97446B2C-DA35-4679-985F-F224039ED155}">
      <dgm:prSet/>
      <dgm:spPr/>
      <dgm:t>
        <a:bodyPr/>
        <a:lstStyle/>
        <a:p>
          <a:endParaRPr lang="ru-RU"/>
        </a:p>
      </dgm:t>
    </dgm:pt>
    <dgm:pt modelId="{AD2757D7-A576-438C-A474-4FE515E70A3D}" type="sibTrans" cxnId="{97446B2C-DA35-4679-985F-F224039ED155}">
      <dgm:prSet/>
      <dgm:spPr/>
      <dgm:t>
        <a:bodyPr/>
        <a:lstStyle/>
        <a:p>
          <a:endParaRPr lang="ru-RU"/>
        </a:p>
      </dgm:t>
    </dgm:pt>
    <dgm:pt modelId="{3254652B-0A03-41D8-AB49-2F2927759AD2}">
      <dgm:prSet phldrT="[Текст]"/>
      <dgm:spPr/>
      <dgm:t>
        <a:bodyPr/>
        <a:lstStyle/>
        <a:p>
          <a:r>
            <a:rPr lang="ru-RU" dirty="0" smtClean="0"/>
            <a:t>Наглядный</a:t>
          </a:r>
          <a:endParaRPr lang="ru-RU" dirty="0"/>
        </a:p>
      </dgm:t>
    </dgm:pt>
    <dgm:pt modelId="{41FF5D54-39D3-461F-9B34-4C2D7287A9D5}" type="parTrans" cxnId="{B179F3AC-6290-440D-97AA-5F7E47646749}">
      <dgm:prSet/>
      <dgm:spPr/>
      <dgm:t>
        <a:bodyPr/>
        <a:lstStyle/>
        <a:p>
          <a:endParaRPr lang="ru-RU"/>
        </a:p>
      </dgm:t>
    </dgm:pt>
    <dgm:pt modelId="{D6C4E2A0-6F70-4D42-B484-02106B07F2B1}" type="sibTrans" cxnId="{B179F3AC-6290-440D-97AA-5F7E47646749}">
      <dgm:prSet/>
      <dgm:spPr/>
      <dgm:t>
        <a:bodyPr/>
        <a:lstStyle/>
        <a:p>
          <a:endParaRPr lang="ru-RU"/>
        </a:p>
      </dgm:t>
    </dgm:pt>
    <dgm:pt modelId="{E081E2A1-9488-4158-9CA2-817CF8659EB1}">
      <dgm:prSet phldrT="[Текст]"/>
      <dgm:spPr/>
      <dgm:t>
        <a:bodyPr/>
        <a:lstStyle/>
        <a:p>
          <a:r>
            <a:rPr lang="ru-RU" dirty="0" smtClean="0"/>
            <a:t>Практический</a:t>
          </a:r>
          <a:endParaRPr lang="ru-RU" dirty="0"/>
        </a:p>
      </dgm:t>
    </dgm:pt>
    <dgm:pt modelId="{08F1CB8C-1059-4A74-BE46-D1C8B656A67D}" type="parTrans" cxnId="{4095859C-77A1-4A4A-86A2-55497DBB46A2}">
      <dgm:prSet/>
      <dgm:spPr/>
      <dgm:t>
        <a:bodyPr/>
        <a:lstStyle/>
        <a:p>
          <a:endParaRPr lang="ru-RU"/>
        </a:p>
      </dgm:t>
    </dgm:pt>
    <dgm:pt modelId="{79747B0E-1DD1-4E15-850E-058ACADFB6B3}" type="sibTrans" cxnId="{4095859C-77A1-4A4A-86A2-55497DBB46A2}">
      <dgm:prSet/>
      <dgm:spPr/>
      <dgm:t>
        <a:bodyPr/>
        <a:lstStyle/>
        <a:p>
          <a:endParaRPr lang="ru-RU"/>
        </a:p>
      </dgm:t>
    </dgm:pt>
    <dgm:pt modelId="{05B96CDE-5DED-45D6-B22F-6D37A1B5DEFD}">
      <dgm:prSet custT="1"/>
      <dgm:spPr/>
      <dgm:t>
        <a:bodyPr/>
        <a:lstStyle/>
        <a:p>
          <a:r>
            <a:rPr lang="ru-RU" altLang="ru-RU" sz="1400" b="1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(рассказ, беседа, объяснение, чтение художественной литературы, образное слово (стихи, загадки, пословицы), поощрение, анализ результатов собственной деятельности и деятельности товарищей.</a:t>
          </a:r>
          <a:endParaRPr lang="ru-RU" sz="1400" dirty="0"/>
        </a:p>
      </dgm:t>
    </dgm:pt>
    <dgm:pt modelId="{C9FCAF38-3D89-4944-B2F5-7801C09AD0D9}" type="parTrans" cxnId="{C3CD5F84-AB19-4939-9E0C-951CD48AC5B5}">
      <dgm:prSet/>
      <dgm:spPr/>
      <dgm:t>
        <a:bodyPr/>
        <a:lstStyle/>
        <a:p>
          <a:endParaRPr lang="ru-RU"/>
        </a:p>
      </dgm:t>
    </dgm:pt>
    <dgm:pt modelId="{18D8BA56-D097-4D37-8AA4-37B98A429339}" type="sibTrans" cxnId="{C3CD5F84-AB19-4939-9E0C-951CD48AC5B5}">
      <dgm:prSet/>
      <dgm:spPr/>
      <dgm:t>
        <a:bodyPr/>
        <a:lstStyle/>
        <a:p>
          <a:endParaRPr lang="ru-RU"/>
        </a:p>
      </dgm:t>
    </dgm:pt>
    <dgm:pt modelId="{0A499276-4B89-42E8-A01F-473B4C530337}">
      <dgm:prSet/>
      <dgm:spPr/>
      <dgm:t>
        <a:bodyPr/>
        <a:lstStyle/>
        <a:p>
          <a:r>
            <a:rPr lang="ru-RU" altLang="ru-RU" b="1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(использование в работе иллюстраций, фотографий, готовых изделий, пособий). </a:t>
          </a:r>
          <a:br>
            <a:rPr lang="ru-RU" altLang="ru-RU" b="1" dirty="0" smtClean="0">
              <a:latin typeface="Comic Sans MS" panose="030F0702030302020204" pitchFamily="66" charset="0"/>
              <a:cs typeface="Times New Roman" panose="02020603050405020304" pitchFamily="18" charset="0"/>
            </a:rPr>
          </a:br>
          <a:r>
            <a:rPr lang="ru-RU" altLang="ru-RU" b="1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Большое место отводится наглядности, то есть реальному предмету (выполненное взрослым панно, аппликация и т. д.). В процессе занятий наглядность используется в одних случаях для того, чтобы направить усилия ребёнка на выполнение задания, а в других – на предупреждение ошибок. В конце занятия наглядность используется для подкрепления результата, развития образного восприятия предметов, сюжета, замысла. </a:t>
          </a:r>
          <a:br>
            <a:rPr lang="ru-RU" altLang="ru-RU" b="1" dirty="0" smtClean="0">
              <a:latin typeface="Comic Sans MS" panose="030F0702030302020204" pitchFamily="66" charset="0"/>
              <a:cs typeface="Times New Roman" panose="02020603050405020304" pitchFamily="18" charset="0"/>
            </a:rPr>
          </a:br>
          <a:endParaRPr lang="ru-RU" altLang="ru-RU" dirty="0"/>
        </a:p>
      </dgm:t>
    </dgm:pt>
    <dgm:pt modelId="{15144C1B-1A7C-45BB-82FD-D493D222CE05}" type="parTrans" cxnId="{489B28DC-C800-4EE3-BDE6-A439861317C6}">
      <dgm:prSet/>
      <dgm:spPr/>
      <dgm:t>
        <a:bodyPr/>
        <a:lstStyle/>
        <a:p>
          <a:endParaRPr lang="ru-RU"/>
        </a:p>
      </dgm:t>
    </dgm:pt>
    <dgm:pt modelId="{4DB671C8-228D-43FB-8FDA-6752DA766C87}" type="sibTrans" cxnId="{489B28DC-C800-4EE3-BDE6-A439861317C6}">
      <dgm:prSet/>
      <dgm:spPr/>
      <dgm:t>
        <a:bodyPr/>
        <a:lstStyle/>
        <a:p>
          <a:endParaRPr lang="ru-RU"/>
        </a:p>
      </dgm:t>
    </dgm:pt>
    <dgm:pt modelId="{0B5F879D-6765-4427-8F38-C48B9CDD3D33}">
      <dgm:prSet custT="1"/>
      <dgm:spPr/>
      <dgm:t>
        <a:bodyPr/>
        <a:lstStyle/>
        <a:p>
          <a:r>
            <a:rPr lang="ru-RU" altLang="ru-RU" sz="1800" b="1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(изготовление поделки, составление композиции в присутствии детей и рассказывание вслух).</a:t>
          </a:r>
          <a:endParaRPr lang="ru-RU" altLang="ru-RU" sz="1800" b="1" dirty="0">
            <a:latin typeface="Comic Sans MS" panose="030F0702030302020204" pitchFamily="66" charset="0"/>
            <a:cs typeface="Times New Roman" panose="02020603050405020304" pitchFamily="18" charset="0"/>
          </a:endParaRPr>
        </a:p>
      </dgm:t>
    </dgm:pt>
    <dgm:pt modelId="{A8A3F31F-80BF-4A96-8B3C-3686DCA7D547}" type="parTrans" cxnId="{8D535935-78FF-4B72-86A7-D793AC37F257}">
      <dgm:prSet/>
      <dgm:spPr/>
      <dgm:t>
        <a:bodyPr/>
        <a:lstStyle/>
        <a:p>
          <a:endParaRPr lang="ru-RU"/>
        </a:p>
      </dgm:t>
    </dgm:pt>
    <dgm:pt modelId="{D26D131B-C6C0-439D-8741-9B186C365D67}" type="sibTrans" cxnId="{8D535935-78FF-4B72-86A7-D793AC37F257}">
      <dgm:prSet/>
      <dgm:spPr/>
      <dgm:t>
        <a:bodyPr/>
        <a:lstStyle/>
        <a:p>
          <a:endParaRPr lang="ru-RU"/>
        </a:p>
      </dgm:t>
    </dgm:pt>
    <dgm:pt modelId="{77D30C76-0439-4E23-8732-DB825CFBA55E}" type="pres">
      <dgm:prSet presAssocID="{4701783A-C905-4E0D-92B6-81C46A86716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0E498D1-BE87-4A35-830D-07C2E6B245E2}" type="pres">
      <dgm:prSet presAssocID="{95A4EAAA-AB9B-4E37-A942-B5B47A38DB34}" presName="compNode" presStyleCnt="0"/>
      <dgm:spPr/>
    </dgm:pt>
    <dgm:pt modelId="{67DAC86B-7176-4D7A-A42C-9D2517D0BBE3}" type="pres">
      <dgm:prSet presAssocID="{95A4EAAA-AB9B-4E37-A942-B5B47A38DB34}" presName="aNode" presStyleLbl="bgShp" presStyleIdx="0" presStyleCnt="3"/>
      <dgm:spPr/>
      <dgm:t>
        <a:bodyPr/>
        <a:lstStyle/>
        <a:p>
          <a:endParaRPr lang="ru-RU"/>
        </a:p>
      </dgm:t>
    </dgm:pt>
    <dgm:pt modelId="{CEA4EEC2-6C1E-4EFA-A727-D5BBEF62F6F4}" type="pres">
      <dgm:prSet presAssocID="{95A4EAAA-AB9B-4E37-A942-B5B47A38DB34}" presName="textNode" presStyleLbl="bgShp" presStyleIdx="0" presStyleCnt="3"/>
      <dgm:spPr/>
      <dgm:t>
        <a:bodyPr/>
        <a:lstStyle/>
        <a:p>
          <a:endParaRPr lang="ru-RU"/>
        </a:p>
      </dgm:t>
    </dgm:pt>
    <dgm:pt modelId="{60AB93A7-47B8-48FC-9233-1A0F37D443BC}" type="pres">
      <dgm:prSet presAssocID="{95A4EAAA-AB9B-4E37-A942-B5B47A38DB34}" presName="compChildNode" presStyleCnt="0"/>
      <dgm:spPr/>
    </dgm:pt>
    <dgm:pt modelId="{C351F1B8-89A7-4AF8-B9BB-19BE70EABD2B}" type="pres">
      <dgm:prSet presAssocID="{95A4EAAA-AB9B-4E37-A942-B5B47A38DB34}" presName="theInnerList" presStyleCnt="0"/>
      <dgm:spPr/>
    </dgm:pt>
    <dgm:pt modelId="{E4A641EB-29EB-409C-B7A3-723BFE0865B6}" type="pres">
      <dgm:prSet presAssocID="{05B96CDE-5DED-45D6-B22F-6D37A1B5DEFD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B86947-74DD-4757-B90D-21371B941000}" type="pres">
      <dgm:prSet presAssocID="{95A4EAAA-AB9B-4E37-A942-B5B47A38DB34}" presName="aSpace" presStyleCnt="0"/>
      <dgm:spPr/>
    </dgm:pt>
    <dgm:pt modelId="{FCC791C4-6981-41DA-B15B-16C0420F9FF5}" type="pres">
      <dgm:prSet presAssocID="{3254652B-0A03-41D8-AB49-2F2927759AD2}" presName="compNode" presStyleCnt="0"/>
      <dgm:spPr/>
    </dgm:pt>
    <dgm:pt modelId="{07A35CBE-92DF-40A6-B4EF-D7BF81A3BA05}" type="pres">
      <dgm:prSet presAssocID="{3254652B-0A03-41D8-AB49-2F2927759AD2}" presName="aNode" presStyleLbl="bgShp" presStyleIdx="1" presStyleCnt="3"/>
      <dgm:spPr/>
      <dgm:t>
        <a:bodyPr/>
        <a:lstStyle/>
        <a:p>
          <a:endParaRPr lang="ru-RU"/>
        </a:p>
      </dgm:t>
    </dgm:pt>
    <dgm:pt modelId="{A8CCF1FC-161A-4136-BD96-14BA111D8A91}" type="pres">
      <dgm:prSet presAssocID="{3254652B-0A03-41D8-AB49-2F2927759AD2}" presName="textNode" presStyleLbl="bgShp" presStyleIdx="1" presStyleCnt="3"/>
      <dgm:spPr/>
      <dgm:t>
        <a:bodyPr/>
        <a:lstStyle/>
        <a:p>
          <a:endParaRPr lang="ru-RU"/>
        </a:p>
      </dgm:t>
    </dgm:pt>
    <dgm:pt modelId="{FFEA4D96-3CE3-402C-A0B4-29720E634E83}" type="pres">
      <dgm:prSet presAssocID="{3254652B-0A03-41D8-AB49-2F2927759AD2}" presName="compChildNode" presStyleCnt="0"/>
      <dgm:spPr/>
    </dgm:pt>
    <dgm:pt modelId="{A72AEE7A-0444-48A8-812C-7B44503ADBA1}" type="pres">
      <dgm:prSet presAssocID="{3254652B-0A03-41D8-AB49-2F2927759AD2}" presName="theInnerList" presStyleCnt="0"/>
      <dgm:spPr/>
    </dgm:pt>
    <dgm:pt modelId="{4D8EA739-F957-4611-B15D-A48397472442}" type="pres">
      <dgm:prSet presAssocID="{0A499276-4B89-42E8-A01F-473B4C530337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584418-1078-42AB-AF1D-4CF752A794BC}" type="pres">
      <dgm:prSet presAssocID="{3254652B-0A03-41D8-AB49-2F2927759AD2}" presName="aSpace" presStyleCnt="0"/>
      <dgm:spPr/>
    </dgm:pt>
    <dgm:pt modelId="{D373B737-70DC-4F29-ACA8-E19825FA1F87}" type="pres">
      <dgm:prSet presAssocID="{E081E2A1-9488-4158-9CA2-817CF8659EB1}" presName="compNode" presStyleCnt="0"/>
      <dgm:spPr/>
    </dgm:pt>
    <dgm:pt modelId="{38D04EFB-FA2D-4CB1-87C0-2A00D4C05483}" type="pres">
      <dgm:prSet presAssocID="{E081E2A1-9488-4158-9CA2-817CF8659EB1}" presName="aNode" presStyleLbl="bgShp" presStyleIdx="2" presStyleCnt="3"/>
      <dgm:spPr/>
      <dgm:t>
        <a:bodyPr/>
        <a:lstStyle/>
        <a:p>
          <a:endParaRPr lang="ru-RU"/>
        </a:p>
      </dgm:t>
    </dgm:pt>
    <dgm:pt modelId="{F39684C6-39C2-4717-80AE-72A1E83E6FEF}" type="pres">
      <dgm:prSet presAssocID="{E081E2A1-9488-4158-9CA2-817CF8659EB1}" presName="textNode" presStyleLbl="bgShp" presStyleIdx="2" presStyleCnt="3"/>
      <dgm:spPr/>
      <dgm:t>
        <a:bodyPr/>
        <a:lstStyle/>
        <a:p>
          <a:endParaRPr lang="ru-RU"/>
        </a:p>
      </dgm:t>
    </dgm:pt>
    <dgm:pt modelId="{34A89B16-8AF6-46A0-9F38-C932FA8D8385}" type="pres">
      <dgm:prSet presAssocID="{E081E2A1-9488-4158-9CA2-817CF8659EB1}" presName="compChildNode" presStyleCnt="0"/>
      <dgm:spPr/>
    </dgm:pt>
    <dgm:pt modelId="{74AF710A-DB1A-478F-A0CB-32953E5D5F37}" type="pres">
      <dgm:prSet presAssocID="{E081E2A1-9488-4158-9CA2-817CF8659EB1}" presName="theInnerList" presStyleCnt="0"/>
      <dgm:spPr/>
    </dgm:pt>
    <dgm:pt modelId="{B34D8CF3-E8AD-4BD0-A304-ABC40DCB3E30}" type="pres">
      <dgm:prSet presAssocID="{0B5F879D-6765-4427-8F38-C48B9CDD3D33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3E5FD6-D6DC-475B-A01A-650A7CCDC2B8}" type="presOf" srcId="{05B96CDE-5DED-45D6-B22F-6D37A1B5DEFD}" destId="{E4A641EB-29EB-409C-B7A3-723BFE0865B6}" srcOrd="0" destOrd="0" presId="urn:microsoft.com/office/officeart/2005/8/layout/lProcess2"/>
    <dgm:cxn modelId="{61C1AF35-AADA-4DFB-A7DC-C7215807516F}" type="presOf" srcId="{95A4EAAA-AB9B-4E37-A942-B5B47A38DB34}" destId="{67DAC86B-7176-4D7A-A42C-9D2517D0BBE3}" srcOrd="0" destOrd="0" presId="urn:microsoft.com/office/officeart/2005/8/layout/lProcess2"/>
    <dgm:cxn modelId="{B179F3AC-6290-440D-97AA-5F7E47646749}" srcId="{4701783A-C905-4E0D-92B6-81C46A86716C}" destId="{3254652B-0A03-41D8-AB49-2F2927759AD2}" srcOrd="1" destOrd="0" parTransId="{41FF5D54-39D3-461F-9B34-4C2D7287A9D5}" sibTransId="{D6C4E2A0-6F70-4D42-B484-02106B07F2B1}"/>
    <dgm:cxn modelId="{D4108911-33F0-43C6-91B7-5F039D51EEC3}" type="presOf" srcId="{0A499276-4B89-42E8-A01F-473B4C530337}" destId="{4D8EA739-F957-4611-B15D-A48397472442}" srcOrd="0" destOrd="0" presId="urn:microsoft.com/office/officeart/2005/8/layout/lProcess2"/>
    <dgm:cxn modelId="{99E7743F-7BD0-4780-96F1-EDEBE1AFD468}" type="presOf" srcId="{3254652B-0A03-41D8-AB49-2F2927759AD2}" destId="{A8CCF1FC-161A-4136-BD96-14BA111D8A91}" srcOrd="1" destOrd="0" presId="urn:microsoft.com/office/officeart/2005/8/layout/lProcess2"/>
    <dgm:cxn modelId="{A66A8EF6-7096-420F-BF5E-9632D8A884ED}" type="presOf" srcId="{E081E2A1-9488-4158-9CA2-817CF8659EB1}" destId="{38D04EFB-FA2D-4CB1-87C0-2A00D4C05483}" srcOrd="0" destOrd="0" presId="urn:microsoft.com/office/officeart/2005/8/layout/lProcess2"/>
    <dgm:cxn modelId="{EDD0B8C3-07FB-47D6-89B7-01D33FAA4302}" type="presOf" srcId="{0B5F879D-6765-4427-8F38-C48B9CDD3D33}" destId="{B34D8CF3-E8AD-4BD0-A304-ABC40DCB3E30}" srcOrd="0" destOrd="0" presId="urn:microsoft.com/office/officeart/2005/8/layout/lProcess2"/>
    <dgm:cxn modelId="{97446B2C-DA35-4679-985F-F224039ED155}" srcId="{4701783A-C905-4E0D-92B6-81C46A86716C}" destId="{95A4EAAA-AB9B-4E37-A942-B5B47A38DB34}" srcOrd="0" destOrd="0" parTransId="{D1C01BB5-F039-4549-9270-9CA79FC2010E}" sibTransId="{AD2757D7-A576-438C-A474-4FE515E70A3D}"/>
    <dgm:cxn modelId="{489B28DC-C800-4EE3-BDE6-A439861317C6}" srcId="{3254652B-0A03-41D8-AB49-2F2927759AD2}" destId="{0A499276-4B89-42E8-A01F-473B4C530337}" srcOrd="0" destOrd="0" parTransId="{15144C1B-1A7C-45BB-82FD-D493D222CE05}" sibTransId="{4DB671C8-228D-43FB-8FDA-6752DA766C87}"/>
    <dgm:cxn modelId="{4095859C-77A1-4A4A-86A2-55497DBB46A2}" srcId="{4701783A-C905-4E0D-92B6-81C46A86716C}" destId="{E081E2A1-9488-4158-9CA2-817CF8659EB1}" srcOrd="2" destOrd="0" parTransId="{08F1CB8C-1059-4A74-BE46-D1C8B656A67D}" sibTransId="{79747B0E-1DD1-4E15-850E-058ACADFB6B3}"/>
    <dgm:cxn modelId="{C3CD5F84-AB19-4939-9E0C-951CD48AC5B5}" srcId="{95A4EAAA-AB9B-4E37-A942-B5B47A38DB34}" destId="{05B96CDE-5DED-45D6-B22F-6D37A1B5DEFD}" srcOrd="0" destOrd="0" parTransId="{C9FCAF38-3D89-4944-B2F5-7801C09AD0D9}" sibTransId="{18D8BA56-D097-4D37-8AA4-37B98A429339}"/>
    <dgm:cxn modelId="{3DCB3641-A3D2-46F1-89ED-B78BFC4ADDE5}" type="presOf" srcId="{E081E2A1-9488-4158-9CA2-817CF8659EB1}" destId="{F39684C6-39C2-4717-80AE-72A1E83E6FEF}" srcOrd="1" destOrd="0" presId="urn:microsoft.com/office/officeart/2005/8/layout/lProcess2"/>
    <dgm:cxn modelId="{B32A7999-93FB-4A67-812B-697981EA7291}" type="presOf" srcId="{95A4EAAA-AB9B-4E37-A942-B5B47A38DB34}" destId="{CEA4EEC2-6C1E-4EFA-A727-D5BBEF62F6F4}" srcOrd="1" destOrd="0" presId="urn:microsoft.com/office/officeart/2005/8/layout/lProcess2"/>
    <dgm:cxn modelId="{8D535935-78FF-4B72-86A7-D793AC37F257}" srcId="{E081E2A1-9488-4158-9CA2-817CF8659EB1}" destId="{0B5F879D-6765-4427-8F38-C48B9CDD3D33}" srcOrd="0" destOrd="0" parTransId="{A8A3F31F-80BF-4A96-8B3C-3686DCA7D547}" sibTransId="{D26D131B-C6C0-439D-8741-9B186C365D67}"/>
    <dgm:cxn modelId="{3878A4EC-E656-462D-A79A-3661B55BEA97}" type="presOf" srcId="{4701783A-C905-4E0D-92B6-81C46A86716C}" destId="{77D30C76-0439-4E23-8732-DB825CFBA55E}" srcOrd="0" destOrd="0" presId="urn:microsoft.com/office/officeart/2005/8/layout/lProcess2"/>
    <dgm:cxn modelId="{FA4F56F9-4300-4292-8358-9A8E56B5373D}" type="presOf" srcId="{3254652B-0A03-41D8-AB49-2F2927759AD2}" destId="{07A35CBE-92DF-40A6-B4EF-D7BF81A3BA05}" srcOrd="0" destOrd="0" presId="urn:microsoft.com/office/officeart/2005/8/layout/lProcess2"/>
    <dgm:cxn modelId="{1554FFDB-629F-4E76-8CAF-F76D88316856}" type="presParOf" srcId="{77D30C76-0439-4E23-8732-DB825CFBA55E}" destId="{B0E498D1-BE87-4A35-830D-07C2E6B245E2}" srcOrd="0" destOrd="0" presId="urn:microsoft.com/office/officeart/2005/8/layout/lProcess2"/>
    <dgm:cxn modelId="{BAB21529-004E-40E4-92A1-5A95C70D2A86}" type="presParOf" srcId="{B0E498D1-BE87-4A35-830D-07C2E6B245E2}" destId="{67DAC86B-7176-4D7A-A42C-9D2517D0BBE3}" srcOrd="0" destOrd="0" presId="urn:microsoft.com/office/officeart/2005/8/layout/lProcess2"/>
    <dgm:cxn modelId="{95AC04BA-B20A-4412-92DE-E9AC4AA6A50F}" type="presParOf" srcId="{B0E498D1-BE87-4A35-830D-07C2E6B245E2}" destId="{CEA4EEC2-6C1E-4EFA-A727-D5BBEF62F6F4}" srcOrd="1" destOrd="0" presId="urn:microsoft.com/office/officeart/2005/8/layout/lProcess2"/>
    <dgm:cxn modelId="{09265E40-CED5-4D52-92C7-B14ADEA31E0A}" type="presParOf" srcId="{B0E498D1-BE87-4A35-830D-07C2E6B245E2}" destId="{60AB93A7-47B8-48FC-9233-1A0F37D443BC}" srcOrd="2" destOrd="0" presId="urn:microsoft.com/office/officeart/2005/8/layout/lProcess2"/>
    <dgm:cxn modelId="{707BA06D-BACD-49A7-8EC0-DE89A45FB561}" type="presParOf" srcId="{60AB93A7-47B8-48FC-9233-1A0F37D443BC}" destId="{C351F1B8-89A7-4AF8-B9BB-19BE70EABD2B}" srcOrd="0" destOrd="0" presId="urn:microsoft.com/office/officeart/2005/8/layout/lProcess2"/>
    <dgm:cxn modelId="{01BE7DB8-E6CD-4D6E-B72A-13B961B05099}" type="presParOf" srcId="{C351F1B8-89A7-4AF8-B9BB-19BE70EABD2B}" destId="{E4A641EB-29EB-409C-B7A3-723BFE0865B6}" srcOrd="0" destOrd="0" presId="urn:microsoft.com/office/officeart/2005/8/layout/lProcess2"/>
    <dgm:cxn modelId="{07D66661-7E48-425E-868C-5999673B2585}" type="presParOf" srcId="{77D30C76-0439-4E23-8732-DB825CFBA55E}" destId="{38B86947-74DD-4757-B90D-21371B941000}" srcOrd="1" destOrd="0" presId="urn:microsoft.com/office/officeart/2005/8/layout/lProcess2"/>
    <dgm:cxn modelId="{0312140E-5814-43F5-B5A9-7649D1267AC3}" type="presParOf" srcId="{77D30C76-0439-4E23-8732-DB825CFBA55E}" destId="{FCC791C4-6981-41DA-B15B-16C0420F9FF5}" srcOrd="2" destOrd="0" presId="urn:microsoft.com/office/officeart/2005/8/layout/lProcess2"/>
    <dgm:cxn modelId="{D500FDB6-041C-4545-9A7A-4610E2CCBD2C}" type="presParOf" srcId="{FCC791C4-6981-41DA-B15B-16C0420F9FF5}" destId="{07A35CBE-92DF-40A6-B4EF-D7BF81A3BA05}" srcOrd="0" destOrd="0" presId="urn:microsoft.com/office/officeart/2005/8/layout/lProcess2"/>
    <dgm:cxn modelId="{399E157C-8269-45A1-96FB-49CE6F4A24FC}" type="presParOf" srcId="{FCC791C4-6981-41DA-B15B-16C0420F9FF5}" destId="{A8CCF1FC-161A-4136-BD96-14BA111D8A91}" srcOrd="1" destOrd="0" presId="urn:microsoft.com/office/officeart/2005/8/layout/lProcess2"/>
    <dgm:cxn modelId="{85269A6D-36BC-45C5-817E-BC10CA3734E6}" type="presParOf" srcId="{FCC791C4-6981-41DA-B15B-16C0420F9FF5}" destId="{FFEA4D96-3CE3-402C-A0B4-29720E634E83}" srcOrd="2" destOrd="0" presId="urn:microsoft.com/office/officeart/2005/8/layout/lProcess2"/>
    <dgm:cxn modelId="{A71D08A7-8ECD-41A8-9EC0-5F0B468A8862}" type="presParOf" srcId="{FFEA4D96-3CE3-402C-A0B4-29720E634E83}" destId="{A72AEE7A-0444-48A8-812C-7B44503ADBA1}" srcOrd="0" destOrd="0" presId="urn:microsoft.com/office/officeart/2005/8/layout/lProcess2"/>
    <dgm:cxn modelId="{6A2F112B-370F-4F49-9136-3F31FC30FFE2}" type="presParOf" srcId="{A72AEE7A-0444-48A8-812C-7B44503ADBA1}" destId="{4D8EA739-F957-4611-B15D-A48397472442}" srcOrd="0" destOrd="0" presId="urn:microsoft.com/office/officeart/2005/8/layout/lProcess2"/>
    <dgm:cxn modelId="{3DA266CE-02D7-4A62-91F9-8E1B66BC284A}" type="presParOf" srcId="{77D30C76-0439-4E23-8732-DB825CFBA55E}" destId="{83584418-1078-42AB-AF1D-4CF752A794BC}" srcOrd="3" destOrd="0" presId="urn:microsoft.com/office/officeart/2005/8/layout/lProcess2"/>
    <dgm:cxn modelId="{FFD2C3BD-249A-49D8-A7F8-13EA435CCFD6}" type="presParOf" srcId="{77D30C76-0439-4E23-8732-DB825CFBA55E}" destId="{D373B737-70DC-4F29-ACA8-E19825FA1F87}" srcOrd="4" destOrd="0" presId="urn:microsoft.com/office/officeart/2005/8/layout/lProcess2"/>
    <dgm:cxn modelId="{F6F3B70A-20A6-4B23-AC9B-55254E42A14D}" type="presParOf" srcId="{D373B737-70DC-4F29-ACA8-E19825FA1F87}" destId="{38D04EFB-FA2D-4CB1-87C0-2A00D4C05483}" srcOrd="0" destOrd="0" presId="urn:microsoft.com/office/officeart/2005/8/layout/lProcess2"/>
    <dgm:cxn modelId="{23C22C35-0522-4BF6-8208-FD12C84ABA97}" type="presParOf" srcId="{D373B737-70DC-4F29-ACA8-E19825FA1F87}" destId="{F39684C6-39C2-4717-80AE-72A1E83E6FEF}" srcOrd="1" destOrd="0" presId="urn:microsoft.com/office/officeart/2005/8/layout/lProcess2"/>
    <dgm:cxn modelId="{B3A6DEFC-0C28-4E10-9583-20BCCCC7C649}" type="presParOf" srcId="{D373B737-70DC-4F29-ACA8-E19825FA1F87}" destId="{34A89B16-8AF6-46A0-9F38-C932FA8D8385}" srcOrd="2" destOrd="0" presId="urn:microsoft.com/office/officeart/2005/8/layout/lProcess2"/>
    <dgm:cxn modelId="{6AB9D848-1589-440D-A243-4D22530728C9}" type="presParOf" srcId="{34A89B16-8AF6-46A0-9F38-C932FA8D8385}" destId="{74AF710A-DB1A-478F-A0CB-32953E5D5F37}" srcOrd="0" destOrd="0" presId="urn:microsoft.com/office/officeart/2005/8/layout/lProcess2"/>
    <dgm:cxn modelId="{2C4FFB5E-BF9A-4C29-B6C4-96B4287588F0}" type="presParOf" srcId="{74AF710A-DB1A-478F-A0CB-32953E5D5F37}" destId="{B34D8CF3-E8AD-4BD0-A304-ABC40DCB3E3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39EED8-4947-490E-8034-86C374ADF692}" type="doc">
      <dgm:prSet loTypeId="urn:microsoft.com/office/officeart/2005/8/layout/hierarchy3" loCatId="list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51F79C1-4341-45BD-8CB2-1B7965415C81}">
      <dgm:prSet phldrT="[Текст]"/>
      <dgm:spPr/>
      <dgm:t>
        <a:bodyPr/>
        <a:lstStyle/>
        <a:p>
          <a:r>
            <a:rPr lang="ru-RU" dirty="0" smtClean="0"/>
            <a:t>Низкий</a:t>
          </a:r>
          <a:endParaRPr lang="ru-RU" dirty="0"/>
        </a:p>
      </dgm:t>
    </dgm:pt>
    <dgm:pt modelId="{C029DA17-4801-4DF9-B217-643CBF68642F}" type="parTrans" cxnId="{082A959C-29CA-4E5D-B398-69D7E90873C1}">
      <dgm:prSet/>
      <dgm:spPr/>
      <dgm:t>
        <a:bodyPr/>
        <a:lstStyle/>
        <a:p>
          <a:endParaRPr lang="ru-RU"/>
        </a:p>
      </dgm:t>
    </dgm:pt>
    <dgm:pt modelId="{29D63E6B-D434-4FEC-83EE-8DE6BB88D131}" type="sibTrans" cxnId="{082A959C-29CA-4E5D-B398-69D7E90873C1}">
      <dgm:prSet/>
      <dgm:spPr/>
      <dgm:t>
        <a:bodyPr/>
        <a:lstStyle/>
        <a:p>
          <a:endParaRPr lang="ru-RU"/>
        </a:p>
      </dgm:t>
    </dgm:pt>
    <dgm:pt modelId="{055FA0C2-1977-4AF5-89C0-32F85D880456}">
      <dgm:prSet/>
      <dgm:spPr/>
      <dgm:t>
        <a:bodyPr/>
        <a:lstStyle/>
        <a:p>
          <a:r>
            <a:rPr lang="ru-RU" smtClean="0"/>
            <a:t>Слабо выражена форма предметов, изменена величина. Не верные цветовые сочетания. Не правильное строение предметов, композиция искажена. Не может изобразить персонажей в движении.</a:t>
          </a:r>
          <a:endParaRPr lang="ru-RU"/>
        </a:p>
      </dgm:t>
    </dgm:pt>
    <dgm:pt modelId="{DE9AF6F4-F578-4E2E-BB37-2B0E1572594B}" type="parTrans" cxnId="{B728C2F6-C1C9-4E0F-946B-28C5E0032E39}">
      <dgm:prSet/>
      <dgm:spPr/>
      <dgm:t>
        <a:bodyPr/>
        <a:lstStyle/>
        <a:p>
          <a:endParaRPr lang="ru-RU"/>
        </a:p>
      </dgm:t>
    </dgm:pt>
    <dgm:pt modelId="{C1972E51-7DBD-405F-87F1-2D781E93C3B9}" type="sibTrans" cxnId="{B728C2F6-C1C9-4E0F-946B-28C5E0032E39}">
      <dgm:prSet/>
      <dgm:spPr/>
      <dgm:t>
        <a:bodyPr/>
        <a:lstStyle/>
        <a:p>
          <a:endParaRPr lang="ru-RU"/>
        </a:p>
      </dgm:t>
    </dgm:pt>
    <dgm:pt modelId="{41220112-BB81-4AFD-9B1C-EE6CCCB9FA33}" type="pres">
      <dgm:prSet presAssocID="{2B39EED8-4947-490E-8034-86C374ADF69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CEDE29E-C799-4D19-A60C-B8BC5165A0A6}" type="pres">
      <dgm:prSet presAssocID="{251F79C1-4341-45BD-8CB2-1B7965415C81}" presName="root" presStyleCnt="0"/>
      <dgm:spPr/>
    </dgm:pt>
    <dgm:pt modelId="{97BBD313-C94F-4B1C-B865-11020687BF17}" type="pres">
      <dgm:prSet presAssocID="{251F79C1-4341-45BD-8CB2-1B7965415C81}" presName="rootComposite" presStyleCnt="0"/>
      <dgm:spPr/>
    </dgm:pt>
    <dgm:pt modelId="{A03CE9CB-CE50-4A6C-A81D-8A4FCB425399}" type="pres">
      <dgm:prSet presAssocID="{251F79C1-4341-45BD-8CB2-1B7965415C81}" presName="rootText" presStyleLbl="node1" presStyleIdx="0" presStyleCnt="1" custLinFactNeighborX="-236" custLinFactNeighborY="-48"/>
      <dgm:spPr/>
      <dgm:t>
        <a:bodyPr/>
        <a:lstStyle/>
        <a:p>
          <a:endParaRPr lang="ru-RU"/>
        </a:p>
      </dgm:t>
    </dgm:pt>
    <dgm:pt modelId="{8C0DAEE7-6185-4CE1-B946-3B69B734B3B4}" type="pres">
      <dgm:prSet presAssocID="{251F79C1-4341-45BD-8CB2-1B7965415C81}" presName="rootConnector" presStyleLbl="node1" presStyleIdx="0" presStyleCnt="1"/>
      <dgm:spPr/>
      <dgm:t>
        <a:bodyPr/>
        <a:lstStyle/>
        <a:p>
          <a:endParaRPr lang="ru-RU"/>
        </a:p>
      </dgm:t>
    </dgm:pt>
    <dgm:pt modelId="{F8A4EA1F-ED5E-480F-94B0-3E244EE230DC}" type="pres">
      <dgm:prSet presAssocID="{251F79C1-4341-45BD-8CB2-1B7965415C81}" presName="childShape" presStyleCnt="0"/>
      <dgm:spPr/>
    </dgm:pt>
    <dgm:pt modelId="{FF77D894-2AA1-4C7C-B186-97BA2589238C}" type="pres">
      <dgm:prSet presAssocID="{DE9AF6F4-F578-4E2E-BB37-2B0E1572594B}" presName="Name13" presStyleLbl="parChTrans1D2" presStyleIdx="0" presStyleCnt="1"/>
      <dgm:spPr/>
      <dgm:t>
        <a:bodyPr/>
        <a:lstStyle/>
        <a:p>
          <a:endParaRPr lang="ru-RU"/>
        </a:p>
      </dgm:t>
    </dgm:pt>
    <dgm:pt modelId="{9E13EA4C-491E-4427-B9AF-48F0457652C4}" type="pres">
      <dgm:prSet presAssocID="{055FA0C2-1977-4AF5-89C0-32F85D880456}" presName="child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EB6C3C-EC42-42D0-9F18-F0F5B11857FB}" type="presOf" srcId="{251F79C1-4341-45BD-8CB2-1B7965415C81}" destId="{A03CE9CB-CE50-4A6C-A81D-8A4FCB425399}" srcOrd="0" destOrd="0" presId="urn:microsoft.com/office/officeart/2005/8/layout/hierarchy3"/>
    <dgm:cxn modelId="{082A959C-29CA-4E5D-B398-69D7E90873C1}" srcId="{2B39EED8-4947-490E-8034-86C374ADF692}" destId="{251F79C1-4341-45BD-8CB2-1B7965415C81}" srcOrd="0" destOrd="0" parTransId="{C029DA17-4801-4DF9-B217-643CBF68642F}" sibTransId="{29D63E6B-D434-4FEC-83EE-8DE6BB88D131}"/>
    <dgm:cxn modelId="{BC531366-0271-4D6D-847A-5052DA66C9CC}" type="presOf" srcId="{055FA0C2-1977-4AF5-89C0-32F85D880456}" destId="{9E13EA4C-491E-4427-B9AF-48F0457652C4}" srcOrd="0" destOrd="0" presId="urn:microsoft.com/office/officeart/2005/8/layout/hierarchy3"/>
    <dgm:cxn modelId="{B728C2F6-C1C9-4E0F-946B-28C5E0032E39}" srcId="{251F79C1-4341-45BD-8CB2-1B7965415C81}" destId="{055FA0C2-1977-4AF5-89C0-32F85D880456}" srcOrd="0" destOrd="0" parTransId="{DE9AF6F4-F578-4E2E-BB37-2B0E1572594B}" sibTransId="{C1972E51-7DBD-405F-87F1-2D781E93C3B9}"/>
    <dgm:cxn modelId="{105692AA-241D-4040-8F3E-9ED2DD19AE99}" type="presOf" srcId="{2B39EED8-4947-490E-8034-86C374ADF692}" destId="{41220112-BB81-4AFD-9B1C-EE6CCCB9FA33}" srcOrd="0" destOrd="0" presId="urn:microsoft.com/office/officeart/2005/8/layout/hierarchy3"/>
    <dgm:cxn modelId="{4D54072E-131B-4BED-B59A-74640AFC4E4B}" type="presOf" srcId="{251F79C1-4341-45BD-8CB2-1B7965415C81}" destId="{8C0DAEE7-6185-4CE1-B946-3B69B734B3B4}" srcOrd="1" destOrd="0" presId="urn:microsoft.com/office/officeart/2005/8/layout/hierarchy3"/>
    <dgm:cxn modelId="{8EE41641-FF5A-4B92-8CA8-EFBAF9271D69}" type="presOf" srcId="{DE9AF6F4-F578-4E2E-BB37-2B0E1572594B}" destId="{FF77D894-2AA1-4C7C-B186-97BA2589238C}" srcOrd="0" destOrd="0" presId="urn:microsoft.com/office/officeart/2005/8/layout/hierarchy3"/>
    <dgm:cxn modelId="{BB54DB93-D0E3-4946-8BF8-76F83D801E7A}" type="presParOf" srcId="{41220112-BB81-4AFD-9B1C-EE6CCCB9FA33}" destId="{3CEDE29E-C799-4D19-A60C-B8BC5165A0A6}" srcOrd="0" destOrd="0" presId="urn:microsoft.com/office/officeart/2005/8/layout/hierarchy3"/>
    <dgm:cxn modelId="{A43B9988-FB56-43E8-9C6B-23BECEB08AF1}" type="presParOf" srcId="{3CEDE29E-C799-4D19-A60C-B8BC5165A0A6}" destId="{97BBD313-C94F-4B1C-B865-11020687BF17}" srcOrd="0" destOrd="0" presId="urn:microsoft.com/office/officeart/2005/8/layout/hierarchy3"/>
    <dgm:cxn modelId="{1D235190-5BF4-4538-8C32-0784FDA0D3C8}" type="presParOf" srcId="{97BBD313-C94F-4B1C-B865-11020687BF17}" destId="{A03CE9CB-CE50-4A6C-A81D-8A4FCB425399}" srcOrd="0" destOrd="0" presId="urn:microsoft.com/office/officeart/2005/8/layout/hierarchy3"/>
    <dgm:cxn modelId="{3F03D679-85F9-4BE1-8A38-48D799966C79}" type="presParOf" srcId="{97BBD313-C94F-4B1C-B865-11020687BF17}" destId="{8C0DAEE7-6185-4CE1-B946-3B69B734B3B4}" srcOrd="1" destOrd="0" presId="urn:microsoft.com/office/officeart/2005/8/layout/hierarchy3"/>
    <dgm:cxn modelId="{BF32B674-5A20-48E9-B961-E01D8CB4BB8A}" type="presParOf" srcId="{3CEDE29E-C799-4D19-A60C-B8BC5165A0A6}" destId="{F8A4EA1F-ED5E-480F-94B0-3E244EE230DC}" srcOrd="1" destOrd="0" presId="urn:microsoft.com/office/officeart/2005/8/layout/hierarchy3"/>
    <dgm:cxn modelId="{6C210647-EE89-4AB5-A93C-610C114078D0}" type="presParOf" srcId="{F8A4EA1F-ED5E-480F-94B0-3E244EE230DC}" destId="{FF77D894-2AA1-4C7C-B186-97BA2589238C}" srcOrd="0" destOrd="0" presId="urn:microsoft.com/office/officeart/2005/8/layout/hierarchy3"/>
    <dgm:cxn modelId="{239D7260-77DD-42B0-BFE5-4BDFFF6C22F5}" type="presParOf" srcId="{F8A4EA1F-ED5E-480F-94B0-3E244EE230DC}" destId="{9E13EA4C-491E-4427-B9AF-48F0457652C4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BA451-EAC2-4791-84DF-62BAD90EAF4B}">
      <dsp:nvSpPr>
        <dsp:cNvPr id="0" name=""/>
        <dsp:cNvSpPr/>
      </dsp:nvSpPr>
      <dsp:spPr>
        <a:xfrm>
          <a:off x="4035471" y="1690"/>
          <a:ext cx="6282629" cy="14141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1.Формировать  творческое  мышление,  устойчивый  интерес  к  художественной деятельности.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2.Развивать  художественный  вкус,  фантазию,  изобретательность,  пространственное  воображение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Формировать умения и навыки, необходимые для создания творческих работ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4.Развивать желание экспериментировать, проявляя яркие познавательные чувства: удивление, сомнение, радость от узнавания нового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35471" y="178464"/>
        <a:ext cx="5752309" cy="1060641"/>
      </dsp:txXfrm>
    </dsp:sp>
    <dsp:sp modelId="{C50C5A89-1377-4E91-BC5A-5163115874D1}">
      <dsp:nvSpPr>
        <dsp:cNvPr id="0" name=""/>
        <dsp:cNvSpPr/>
      </dsp:nvSpPr>
      <dsp:spPr>
        <a:xfrm>
          <a:off x="6401" y="136526"/>
          <a:ext cx="4029070" cy="114451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1" kern="1200" smtClean="0"/>
            <a:t>Развивающие:</a:t>
          </a:r>
          <a:endParaRPr lang="ru-RU" sz="3200" kern="1200"/>
        </a:p>
      </dsp:txBody>
      <dsp:txXfrm>
        <a:off x="62272" y="192397"/>
        <a:ext cx="3917328" cy="1032775"/>
      </dsp:txXfrm>
    </dsp:sp>
    <dsp:sp modelId="{384ECCDD-52A0-4417-9075-697D31F97A92}">
      <dsp:nvSpPr>
        <dsp:cNvPr id="0" name=""/>
        <dsp:cNvSpPr/>
      </dsp:nvSpPr>
      <dsp:spPr>
        <a:xfrm>
          <a:off x="4130809" y="1530330"/>
          <a:ext cx="6188651" cy="1455333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3695877"/>
            <a:satOff val="-6408"/>
            <a:lumOff val="-64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1.Закреплять и обогащать знания детей о разных видах художественного  творчества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2.Знакомить  детей  различными  видами  изобразительной  деятельности,  многообразием  художественных  материалов  и  приёмами  работы  с  ними,  закреплять  приобретённые  умения  и  навыки  и  показывать  детям   широту  их  возможного  применения.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30809" y="1712247"/>
        <a:ext cx="5642901" cy="1091499"/>
      </dsp:txXfrm>
    </dsp:sp>
    <dsp:sp modelId="{6A5C34A9-05AF-4949-880D-80D7A81E8182}">
      <dsp:nvSpPr>
        <dsp:cNvPr id="0" name=""/>
        <dsp:cNvSpPr/>
      </dsp:nvSpPr>
      <dsp:spPr>
        <a:xfrm>
          <a:off x="5041" y="1685739"/>
          <a:ext cx="4125767" cy="1144517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1" kern="1200" smtClean="0"/>
            <a:t>Образовательные:</a:t>
          </a:r>
          <a:endParaRPr lang="ru-RU" sz="3200" kern="1200"/>
        </a:p>
      </dsp:txBody>
      <dsp:txXfrm>
        <a:off x="60912" y="1741610"/>
        <a:ext cx="4014025" cy="1032775"/>
      </dsp:txXfrm>
    </dsp:sp>
    <dsp:sp modelId="{834BB95B-1F0D-47F1-B62B-3A677214C7ED}">
      <dsp:nvSpPr>
        <dsp:cNvPr id="0" name=""/>
        <dsp:cNvSpPr/>
      </dsp:nvSpPr>
      <dsp:spPr>
        <a:xfrm>
          <a:off x="4129800" y="3100116"/>
          <a:ext cx="6194701" cy="1144517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7391755"/>
            <a:satOff val="-12816"/>
            <a:lumOff val="-128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1.Воспитывать  трудолюбие и  желание добиваться  успеха  собственным  трудом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2.Воспитывать внимание, аккуратность, целеустремлённость, творческую самореализацию.</a:t>
          </a:r>
          <a:endParaRPr lang="ru-RU" sz="1400" kern="1200" dirty="0"/>
        </a:p>
      </dsp:txBody>
      <dsp:txXfrm>
        <a:off x="4129800" y="3243181"/>
        <a:ext cx="5765507" cy="858387"/>
      </dsp:txXfrm>
    </dsp:sp>
    <dsp:sp modelId="{4CF4490D-E9E6-461A-B867-08802BDD8FBF}">
      <dsp:nvSpPr>
        <dsp:cNvPr id="0" name=""/>
        <dsp:cNvSpPr/>
      </dsp:nvSpPr>
      <dsp:spPr>
        <a:xfrm>
          <a:off x="0" y="3100116"/>
          <a:ext cx="4129800" cy="1144517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1" kern="1200" dirty="0" smtClean="0"/>
            <a:t>Воспитательные:</a:t>
          </a:r>
          <a:endParaRPr lang="ru-RU" sz="3200" kern="1200" dirty="0"/>
        </a:p>
      </dsp:txBody>
      <dsp:txXfrm>
        <a:off x="55871" y="3155987"/>
        <a:ext cx="4018058" cy="10327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DAC86B-7176-4D7A-A42C-9D2517D0BBE3}">
      <dsp:nvSpPr>
        <dsp:cNvPr id="0" name=""/>
        <dsp:cNvSpPr/>
      </dsp:nvSpPr>
      <dsp:spPr>
        <a:xfrm>
          <a:off x="1192" y="0"/>
          <a:ext cx="3100022" cy="34913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Словесный</a:t>
          </a:r>
          <a:endParaRPr lang="ru-RU" sz="3700" kern="1200" dirty="0"/>
        </a:p>
      </dsp:txBody>
      <dsp:txXfrm>
        <a:off x="1192" y="0"/>
        <a:ext cx="3100022" cy="1047403"/>
      </dsp:txXfrm>
    </dsp:sp>
    <dsp:sp modelId="{E4A641EB-29EB-409C-B7A3-723BFE0865B6}">
      <dsp:nvSpPr>
        <dsp:cNvPr id="0" name=""/>
        <dsp:cNvSpPr/>
      </dsp:nvSpPr>
      <dsp:spPr>
        <a:xfrm>
          <a:off x="311194" y="1047403"/>
          <a:ext cx="2480017" cy="2269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400" b="1" kern="12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(рассказ, беседа, объяснение, чтение художественной литературы, образное слово (стихи, загадки, пословицы), поощрение, анализ результатов собственной деятельности и деятельности товарищей.</a:t>
          </a:r>
          <a:endParaRPr lang="ru-RU" sz="1400" kern="1200" dirty="0"/>
        </a:p>
      </dsp:txBody>
      <dsp:txXfrm>
        <a:off x="377662" y="1113871"/>
        <a:ext cx="2347081" cy="2136438"/>
      </dsp:txXfrm>
    </dsp:sp>
    <dsp:sp modelId="{07A35CBE-92DF-40A6-B4EF-D7BF81A3BA05}">
      <dsp:nvSpPr>
        <dsp:cNvPr id="0" name=""/>
        <dsp:cNvSpPr/>
      </dsp:nvSpPr>
      <dsp:spPr>
        <a:xfrm>
          <a:off x="3333715" y="0"/>
          <a:ext cx="3100022" cy="34913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Наглядный</a:t>
          </a:r>
          <a:endParaRPr lang="ru-RU" sz="3700" kern="1200" dirty="0"/>
        </a:p>
      </dsp:txBody>
      <dsp:txXfrm>
        <a:off x="3333715" y="0"/>
        <a:ext cx="3100022" cy="1047403"/>
      </dsp:txXfrm>
    </dsp:sp>
    <dsp:sp modelId="{4D8EA739-F957-4611-B15D-A48397472442}">
      <dsp:nvSpPr>
        <dsp:cNvPr id="0" name=""/>
        <dsp:cNvSpPr/>
      </dsp:nvSpPr>
      <dsp:spPr>
        <a:xfrm>
          <a:off x="3643718" y="1047403"/>
          <a:ext cx="2480017" cy="2269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15240" rIns="20320" bIns="1524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800" b="1" kern="12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(использование в работе иллюстраций, фотографий, готовых изделий, пособий). </a:t>
          </a:r>
          <a:br>
            <a:rPr lang="ru-RU" altLang="ru-RU" sz="800" b="1" kern="1200" dirty="0" smtClean="0">
              <a:latin typeface="Comic Sans MS" panose="030F0702030302020204" pitchFamily="66" charset="0"/>
              <a:cs typeface="Times New Roman" panose="02020603050405020304" pitchFamily="18" charset="0"/>
            </a:rPr>
          </a:br>
          <a:r>
            <a:rPr lang="ru-RU" altLang="ru-RU" sz="800" b="1" kern="12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Большое место отводится наглядности, то есть реальному предмету (выполненное взрослым панно, аппликация и т. д.). В процессе занятий наглядность используется в одних случаях для того, чтобы направить усилия ребёнка на выполнение задания, а в других – на предупреждение ошибок. В конце занятия наглядность используется для подкрепления результата, развития образного восприятия предметов, сюжета, замысла. </a:t>
          </a:r>
          <a:br>
            <a:rPr lang="ru-RU" altLang="ru-RU" sz="800" b="1" kern="1200" dirty="0" smtClean="0">
              <a:latin typeface="Comic Sans MS" panose="030F0702030302020204" pitchFamily="66" charset="0"/>
              <a:cs typeface="Times New Roman" panose="02020603050405020304" pitchFamily="18" charset="0"/>
            </a:rPr>
          </a:br>
          <a:endParaRPr lang="ru-RU" altLang="ru-RU" sz="800" kern="1200" dirty="0"/>
        </a:p>
      </dsp:txBody>
      <dsp:txXfrm>
        <a:off x="3710186" y="1113871"/>
        <a:ext cx="2347081" cy="2136438"/>
      </dsp:txXfrm>
    </dsp:sp>
    <dsp:sp modelId="{38D04EFB-FA2D-4CB1-87C0-2A00D4C05483}">
      <dsp:nvSpPr>
        <dsp:cNvPr id="0" name=""/>
        <dsp:cNvSpPr/>
      </dsp:nvSpPr>
      <dsp:spPr>
        <a:xfrm>
          <a:off x="6666239" y="0"/>
          <a:ext cx="3100022" cy="34913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Практический</a:t>
          </a:r>
          <a:endParaRPr lang="ru-RU" sz="3700" kern="1200" dirty="0"/>
        </a:p>
      </dsp:txBody>
      <dsp:txXfrm>
        <a:off x="6666239" y="0"/>
        <a:ext cx="3100022" cy="1047403"/>
      </dsp:txXfrm>
    </dsp:sp>
    <dsp:sp modelId="{B34D8CF3-E8AD-4BD0-A304-ABC40DCB3E30}">
      <dsp:nvSpPr>
        <dsp:cNvPr id="0" name=""/>
        <dsp:cNvSpPr/>
      </dsp:nvSpPr>
      <dsp:spPr>
        <a:xfrm>
          <a:off x="6976241" y="1047403"/>
          <a:ext cx="2480017" cy="2269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800" b="1" kern="12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(изготовление поделки, составление композиции в присутствии детей и рассказывание вслух).</a:t>
          </a:r>
          <a:endParaRPr lang="ru-RU" altLang="ru-RU" sz="1800" b="1" kern="1200" dirty="0">
            <a:latin typeface="Comic Sans MS" panose="030F0702030302020204" pitchFamily="66" charset="0"/>
            <a:cs typeface="Times New Roman" panose="02020603050405020304" pitchFamily="18" charset="0"/>
          </a:endParaRPr>
        </a:p>
      </dsp:txBody>
      <dsp:txXfrm>
        <a:off x="7042709" y="1113871"/>
        <a:ext cx="2347081" cy="21364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CE9CB-CE50-4A6C-A81D-8A4FCB425399}">
      <dsp:nvSpPr>
        <dsp:cNvPr id="0" name=""/>
        <dsp:cNvSpPr/>
      </dsp:nvSpPr>
      <dsp:spPr>
        <a:xfrm>
          <a:off x="393472" y="1"/>
          <a:ext cx="2596574" cy="129828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585" tIns="72390" rIns="108585" bIns="7239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700" kern="1200" dirty="0" smtClean="0"/>
            <a:t>Низкий</a:t>
          </a:r>
          <a:endParaRPr lang="ru-RU" sz="5700" kern="1200" dirty="0"/>
        </a:p>
      </dsp:txBody>
      <dsp:txXfrm>
        <a:off x="431498" y="38027"/>
        <a:ext cx="2520522" cy="1222235"/>
      </dsp:txXfrm>
    </dsp:sp>
    <dsp:sp modelId="{FF77D894-2AA1-4C7C-B186-97BA2589238C}">
      <dsp:nvSpPr>
        <dsp:cNvPr id="0" name=""/>
        <dsp:cNvSpPr/>
      </dsp:nvSpPr>
      <dsp:spPr>
        <a:xfrm>
          <a:off x="653130" y="1298289"/>
          <a:ext cx="265785" cy="974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4338"/>
              </a:lnTo>
              <a:lnTo>
                <a:pt x="265785" y="97433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13EA4C-491E-4427-B9AF-48F0457652C4}">
      <dsp:nvSpPr>
        <dsp:cNvPr id="0" name=""/>
        <dsp:cNvSpPr/>
      </dsp:nvSpPr>
      <dsp:spPr>
        <a:xfrm>
          <a:off x="918915" y="1623484"/>
          <a:ext cx="2077259" cy="12982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Слабо выражена форма предметов, изменена величина. Не верные цветовые сочетания. Не правильное строение предметов, композиция искажена. Не может изобразить персонажей в движении.</a:t>
          </a:r>
          <a:endParaRPr lang="ru-RU" sz="1100" kern="1200"/>
        </a:p>
      </dsp:txBody>
      <dsp:txXfrm>
        <a:off x="956941" y="1661510"/>
        <a:ext cx="2001207" cy="1222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BCD7-022B-484E-AE5D-B63D29357A3C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1E9-9604-42A0-9601-EF6ABA18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38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BCD7-022B-484E-AE5D-B63D29357A3C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1E9-9604-42A0-9601-EF6ABA18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592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BCD7-022B-484E-AE5D-B63D29357A3C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1E9-9604-42A0-9601-EF6ABA18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623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BCD7-022B-484E-AE5D-B63D29357A3C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1E9-9604-42A0-9601-EF6ABA18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33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BCD7-022B-484E-AE5D-B63D29357A3C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1E9-9604-42A0-9601-EF6ABA18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477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BCD7-022B-484E-AE5D-B63D29357A3C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1E9-9604-42A0-9601-EF6ABA18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56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BCD7-022B-484E-AE5D-B63D29357A3C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1E9-9604-42A0-9601-EF6ABA18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270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BCD7-022B-484E-AE5D-B63D29357A3C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1E9-9604-42A0-9601-EF6ABA18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377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BCD7-022B-484E-AE5D-B63D29357A3C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1E9-9604-42A0-9601-EF6ABA18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097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BCD7-022B-484E-AE5D-B63D29357A3C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1E9-9604-42A0-9601-EF6ABA18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063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BCD7-022B-484E-AE5D-B63D29357A3C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1E9-9604-42A0-9601-EF6ABA18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5BCD7-022B-484E-AE5D-B63D29357A3C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1F1E9-9604-42A0-9601-EF6ABA18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4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0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65870" y="1340285"/>
            <a:ext cx="58335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 общеобразовательная</a:t>
            </a:r>
          </a:p>
          <a:p>
            <a:pPr algn="ctr"/>
            <a:r>
              <a:rPr lang="ru-RU" sz="3600" b="1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общеразвивающая </a:t>
            </a:r>
            <a:r>
              <a:rPr lang="ru-RU" sz="3600" b="1" dirty="0" smtClean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</a:p>
          <a:p>
            <a:pPr algn="ctr"/>
            <a:r>
              <a:rPr lang="ru-RU" sz="3600" b="1" dirty="0" smtClean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«Весёлый карандаш»</a:t>
            </a:r>
          </a:p>
          <a:p>
            <a:pPr algn="ctr"/>
            <a:r>
              <a:rPr lang="ru-RU" sz="3600" b="1" dirty="0" smtClean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МКДОУ № 34 «Журавлик» </a:t>
            </a:r>
          </a:p>
          <a:p>
            <a:pPr algn="ctr"/>
            <a:r>
              <a:rPr lang="ru-RU" sz="3600" b="1" dirty="0" smtClean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Черкесска</a:t>
            </a:r>
            <a:r>
              <a:rPr lang="ru-RU" sz="3600" b="1" dirty="0" smtClean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>
              <a:ln w="22225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113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8"/>
            <a:ext cx="12279682" cy="6858000"/>
          </a:xfrm>
          <a:prstGeom prst="rect">
            <a:avLst/>
          </a:prstGeom>
        </p:spPr>
      </p:pic>
      <p:sp>
        <p:nvSpPr>
          <p:cNvPr id="3" name="Лента лицом вверх 2"/>
          <p:cNvSpPr/>
          <p:nvPr/>
        </p:nvSpPr>
        <p:spPr>
          <a:xfrm>
            <a:off x="777733" y="449824"/>
            <a:ext cx="10548851" cy="780460"/>
          </a:xfrm>
          <a:prstGeom prst="ribbon2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Оценочный материал</a:t>
            </a:r>
            <a:endParaRPr lang="ru-RU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379912" y="2095748"/>
            <a:ext cx="5879156" cy="2956548"/>
            <a:chOff x="1414273" y="2095748"/>
            <a:chExt cx="5844795" cy="2956548"/>
          </a:xfrm>
        </p:grpSpPr>
        <p:sp>
          <p:nvSpPr>
            <p:cNvPr id="8" name="Полилиния 7"/>
            <p:cNvSpPr/>
            <p:nvPr/>
          </p:nvSpPr>
          <p:spPr>
            <a:xfrm>
              <a:off x="1414273" y="2095748"/>
              <a:ext cx="2597686" cy="1298843"/>
            </a:xfrm>
            <a:custGeom>
              <a:avLst/>
              <a:gdLst>
                <a:gd name="connsiteX0" fmla="*/ 0 w 2597686"/>
                <a:gd name="connsiteY0" fmla="*/ 129884 h 1298843"/>
                <a:gd name="connsiteX1" fmla="*/ 129884 w 2597686"/>
                <a:gd name="connsiteY1" fmla="*/ 0 h 1298843"/>
                <a:gd name="connsiteX2" fmla="*/ 2467802 w 2597686"/>
                <a:gd name="connsiteY2" fmla="*/ 0 h 1298843"/>
                <a:gd name="connsiteX3" fmla="*/ 2597686 w 2597686"/>
                <a:gd name="connsiteY3" fmla="*/ 129884 h 1298843"/>
                <a:gd name="connsiteX4" fmla="*/ 2597686 w 2597686"/>
                <a:gd name="connsiteY4" fmla="*/ 1168959 h 1298843"/>
                <a:gd name="connsiteX5" fmla="*/ 2467802 w 2597686"/>
                <a:gd name="connsiteY5" fmla="*/ 1298843 h 1298843"/>
                <a:gd name="connsiteX6" fmla="*/ 129884 w 2597686"/>
                <a:gd name="connsiteY6" fmla="*/ 1298843 h 1298843"/>
                <a:gd name="connsiteX7" fmla="*/ 0 w 2597686"/>
                <a:gd name="connsiteY7" fmla="*/ 1168959 h 1298843"/>
                <a:gd name="connsiteX8" fmla="*/ 0 w 2597686"/>
                <a:gd name="connsiteY8" fmla="*/ 129884 h 129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97686" h="1298843">
                  <a:moveTo>
                    <a:pt x="0" y="129884"/>
                  </a:moveTo>
                  <a:cubicBezTo>
                    <a:pt x="0" y="58151"/>
                    <a:pt x="58151" y="0"/>
                    <a:pt x="129884" y="0"/>
                  </a:cubicBezTo>
                  <a:lnTo>
                    <a:pt x="2467802" y="0"/>
                  </a:lnTo>
                  <a:cubicBezTo>
                    <a:pt x="2539535" y="0"/>
                    <a:pt x="2597686" y="58151"/>
                    <a:pt x="2597686" y="129884"/>
                  </a:cubicBezTo>
                  <a:lnTo>
                    <a:pt x="2597686" y="1168959"/>
                  </a:lnTo>
                  <a:cubicBezTo>
                    <a:pt x="2597686" y="1240692"/>
                    <a:pt x="2539535" y="1298843"/>
                    <a:pt x="2467802" y="1298843"/>
                  </a:cubicBezTo>
                  <a:lnTo>
                    <a:pt x="129884" y="1298843"/>
                  </a:lnTo>
                  <a:cubicBezTo>
                    <a:pt x="58151" y="1298843"/>
                    <a:pt x="0" y="1240692"/>
                    <a:pt x="0" y="1168959"/>
                  </a:cubicBezTo>
                  <a:lnTo>
                    <a:pt x="0" y="129884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1387" tIns="100272" rIns="131387" bIns="100272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4900" kern="1200" dirty="0" smtClean="0"/>
                <a:t>Высокий</a:t>
              </a:r>
              <a:endParaRPr lang="ru-RU" sz="4900" kern="1200" dirty="0"/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1674042" y="3428742"/>
              <a:ext cx="259768" cy="97413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974132"/>
                  </a:lnTo>
                  <a:lnTo>
                    <a:pt x="259768" y="97413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олилиния 9"/>
            <p:cNvSpPr/>
            <p:nvPr/>
          </p:nvSpPr>
          <p:spPr>
            <a:xfrm>
              <a:off x="1933811" y="3753453"/>
              <a:ext cx="2078149" cy="1298843"/>
            </a:xfrm>
            <a:custGeom>
              <a:avLst/>
              <a:gdLst>
                <a:gd name="connsiteX0" fmla="*/ 0 w 2078149"/>
                <a:gd name="connsiteY0" fmla="*/ 129884 h 1298843"/>
                <a:gd name="connsiteX1" fmla="*/ 129884 w 2078149"/>
                <a:gd name="connsiteY1" fmla="*/ 0 h 1298843"/>
                <a:gd name="connsiteX2" fmla="*/ 1948265 w 2078149"/>
                <a:gd name="connsiteY2" fmla="*/ 0 h 1298843"/>
                <a:gd name="connsiteX3" fmla="*/ 2078149 w 2078149"/>
                <a:gd name="connsiteY3" fmla="*/ 129884 h 1298843"/>
                <a:gd name="connsiteX4" fmla="*/ 2078149 w 2078149"/>
                <a:gd name="connsiteY4" fmla="*/ 1168959 h 1298843"/>
                <a:gd name="connsiteX5" fmla="*/ 1948265 w 2078149"/>
                <a:gd name="connsiteY5" fmla="*/ 1298843 h 1298843"/>
                <a:gd name="connsiteX6" fmla="*/ 129884 w 2078149"/>
                <a:gd name="connsiteY6" fmla="*/ 1298843 h 1298843"/>
                <a:gd name="connsiteX7" fmla="*/ 0 w 2078149"/>
                <a:gd name="connsiteY7" fmla="*/ 1168959 h 1298843"/>
                <a:gd name="connsiteX8" fmla="*/ 0 w 2078149"/>
                <a:gd name="connsiteY8" fmla="*/ 129884 h 129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8149" h="1298843">
                  <a:moveTo>
                    <a:pt x="0" y="129884"/>
                  </a:moveTo>
                  <a:cubicBezTo>
                    <a:pt x="0" y="58151"/>
                    <a:pt x="58151" y="0"/>
                    <a:pt x="129884" y="0"/>
                  </a:cubicBezTo>
                  <a:lnTo>
                    <a:pt x="1948265" y="0"/>
                  </a:lnTo>
                  <a:cubicBezTo>
                    <a:pt x="2019998" y="0"/>
                    <a:pt x="2078149" y="58151"/>
                    <a:pt x="2078149" y="129884"/>
                  </a:cubicBezTo>
                  <a:lnTo>
                    <a:pt x="2078149" y="1168959"/>
                  </a:lnTo>
                  <a:cubicBezTo>
                    <a:pt x="2078149" y="1240692"/>
                    <a:pt x="2019998" y="1298843"/>
                    <a:pt x="1948265" y="1298843"/>
                  </a:cubicBezTo>
                  <a:lnTo>
                    <a:pt x="129884" y="1298843"/>
                  </a:lnTo>
                  <a:cubicBezTo>
                    <a:pt x="58151" y="1298843"/>
                    <a:pt x="0" y="1240692"/>
                    <a:pt x="0" y="1168959"/>
                  </a:cubicBezTo>
                  <a:lnTo>
                    <a:pt x="0" y="12988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092" tIns="50742" rIns="57092" bIns="50742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kern="1200" dirty="0" smtClean="0"/>
                <a:t>Четко передает форму, величину и цвет предмета. Изображает предметы по представлению и с натуры, строение предметов пропорциональное. Изображает предметы в соответствии с композицией, изображает персонажей в движении</a:t>
              </a:r>
              <a:endParaRPr lang="ru-RU" sz="1000" kern="1200" dirty="0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4661382" y="2129899"/>
              <a:ext cx="2597686" cy="1298843"/>
            </a:xfrm>
            <a:custGeom>
              <a:avLst/>
              <a:gdLst>
                <a:gd name="connsiteX0" fmla="*/ 0 w 2597686"/>
                <a:gd name="connsiteY0" fmla="*/ 129884 h 1298843"/>
                <a:gd name="connsiteX1" fmla="*/ 129884 w 2597686"/>
                <a:gd name="connsiteY1" fmla="*/ 0 h 1298843"/>
                <a:gd name="connsiteX2" fmla="*/ 2467802 w 2597686"/>
                <a:gd name="connsiteY2" fmla="*/ 0 h 1298843"/>
                <a:gd name="connsiteX3" fmla="*/ 2597686 w 2597686"/>
                <a:gd name="connsiteY3" fmla="*/ 129884 h 1298843"/>
                <a:gd name="connsiteX4" fmla="*/ 2597686 w 2597686"/>
                <a:gd name="connsiteY4" fmla="*/ 1168959 h 1298843"/>
                <a:gd name="connsiteX5" fmla="*/ 2467802 w 2597686"/>
                <a:gd name="connsiteY5" fmla="*/ 1298843 h 1298843"/>
                <a:gd name="connsiteX6" fmla="*/ 129884 w 2597686"/>
                <a:gd name="connsiteY6" fmla="*/ 1298843 h 1298843"/>
                <a:gd name="connsiteX7" fmla="*/ 0 w 2597686"/>
                <a:gd name="connsiteY7" fmla="*/ 1168959 h 1298843"/>
                <a:gd name="connsiteX8" fmla="*/ 0 w 2597686"/>
                <a:gd name="connsiteY8" fmla="*/ 129884 h 129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97686" h="1298843">
                  <a:moveTo>
                    <a:pt x="0" y="129884"/>
                  </a:moveTo>
                  <a:cubicBezTo>
                    <a:pt x="0" y="58151"/>
                    <a:pt x="58151" y="0"/>
                    <a:pt x="129884" y="0"/>
                  </a:cubicBezTo>
                  <a:lnTo>
                    <a:pt x="2467802" y="0"/>
                  </a:lnTo>
                  <a:cubicBezTo>
                    <a:pt x="2539535" y="0"/>
                    <a:pt x="2597686" y="58151"/>
                    <a:pt x="2597686" y="129884"/>
                  </a:cubicBezTo>
                  <a:lnTo>
                    <a:pt x="2597686" y="1168959"/>
                  </a:lnTo>
                  <a:cubicBezTo>
                    <a:pt x="2597686" y="1240692"/>
                    <a:pt x="2539535" y="1298843"/>
                    <a:pt x="2467802" y="1298843"/>
                  </a:cubicBezTo>
                  <a:lnTo>
                    <a:pt x="129884" y="1298843"/>
                  </a:lnTo>
                  <a:cubicBezTo>
                    <a:pt x="58151" y="1298843"/>
                    <a:pt x="0" y="1240692"/>
                    <a:pt x="0" y="1168959"/>
                  </a:cubicBezTo>
                  <a:lnTo>
                    <a:pt x="0" y="129884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1387" tIns="100272" rIns="131387" bIns="100272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4900" kern="1200" dirty="0" smtClean="0"/>
                <a:t>Средний</a:t>
              </a:r>
              <a:endParaRPr lang="ru-RU" sz="4900" kern="1200" dirty="0"/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4921150" y="3428742"/>
              <a:ext cx="259768" cy="97413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974132"/>
                  </a:lnTo>
                  <a:lnTo>
                    <a:pt x="259768" y="97413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олилиния 12"/>
            <p:cNvSpPr/>
            <p:nvPr/>
          </p:nvSpPr>
          <p:spPr>
            <a:xfrm>
              <a:off x="5180919" y="3753453"/>
              <a:ext cx="2078149" cy="1298843"/>
            </a:xfrm>
            <a:custGeom>
              <a:avLst/>
              <a:gdLst>
                <a:gd name="connsiteX0" fmla="*/ 0 w 2078149"/>
                <a:gd name="connsiteY0" fmla="*/ 129884 h 1298843"/>
                <a:gd name="connsiteX1" fmla="*/ 129884 w 2078149"/>
                <a:gd name="connsiteY1" fmla="*/ 0 h 1298843"/>
                <a:gd name="connsiteX2" fmla="*/ 1948265 w 2078149"/>
                <a:gd name="connsiteY2" fmla="*/ 0 h 1298843"/>
                <a:gd name="connsiteX3" fmla="*/ 2078149 w 2078149"/>
                <a:gd name="connsiteY3" fmla="*/ 129884 h 1298843"/>
                <a:gd name="connsiteX4" fmla="*/ 2078149 w 2078149"/>
                <a:gd name="connsiteY4" fmla="*/ 1168959 h 1298843"/>
                <a:gd name="connsiteX5" fmla="*/ 1948265 w 2078149"/>
                <a:gd name="connsiteY5" fmla="*/ 1298843 h 1298843"/>
                <a:gd name="connsiteX6" fmla="*/ 129884 w 2078149"/>
                <a:gd name="connsiteY6" fmla="*/ 1298843 h 1298843"/>
                <a:gd name="connsiteX7" fmla="*/ 0 w 2078149"/>
                <a:gd name="connsiteY7" fmla="*/ 1168959 h 1298843"/>
                <a:gd name="connsiteX8" fmla="*/ 0 w 2078149"/>
                <a:gd name="connsiteY8" fmla="*/ 129884 h 129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8149" h="1298843">
                  <a:moveTo>
                    <a:pt x="0" y="129884"/>
                  </a:moveTo>
                  <a:cubicBezTo>
                    <a:pt x="0" y="58151"/>
                    <a:pt x="58151" y="0"/>
                    <a:pt x="129884" y="0"/>
                  </a:cubicBezTo>
                  <a:lnTo>
                    <a:pt x="1948265" y="0"/>
                  </a:lnTo>
                  <a:cubicBezTo>
                    <a:pt x="2019998" y="0"/>
                    <a:pt x="2078149" y="58151"/>
                    <a:pt x="2078149" y="129884"/>
                  </a:cubicBezTo>
                  <a:lnTo>
                    <a:pt x="2078149" y="1168959"/>
                  </a:lnTo>
                  <a:cubicBezTo>
                    <a:pt x="2078149" y="1240692"/>
                    <a:pt x="2019998" y="1298843"/>
                    <a:pt x="1948265" y="1298843"/>
                  </a:cubicBezTo>
                  <a:lnTo>
                    <a:pt x="129884" y="1298843"/>
                  </a:lnTo>
                  <a:cubicBezTo>
                    <a:pt x="58151" y="1298843"/>
                    <a:pt x="0" y="1240692"/>
                    <a:pt x="0" y="1168959"/>
                  </a:cubicBezTo>
                  <a:lnTo>
                    <a:pt x="0" y="12988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092" tIns="50742" rIns="57092" bIns="50742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kern="1200" dirty="0" smtClean="0"/>
                <a:t>Не достаточно четко выделена форма предметов, но величина и цвет соответствуют изображаемому предмету. Испытывает трудности в изображении строения предметов. Не четко передается композиция и движения персонажей.</a:t>
              </a:r>
              <a:endParaRPr lang="ru-RU" sz="1000" kern="1200" dirty="0"/>
            </a:p>
          </p:txBody>
        </p:sp>
      </p:grp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79452359"/>
              </p:ext>
            </p:extLst>
          </p:nvPr>
        </p:nvGraphicFramePr>
        <p:xfrm>
          <a:off x="7518836" y="2129899"/>
          <a:ext cx="3395776" cy="2922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19799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8"/>
            <a:ext cx="12279682" cy="6858000"/>
          </a:xfrm>
          <a:prstGeom prst="rect">
            <a:avLst/>
          </a:prstGeom>
        </p:spPr>
      </p:pic>
      <p:sp>
        <p:nvSpPr>
          <p:cNvPr id="4" name="Лента лицом вверх 3"/>
          <p:cNvSpPr/>
          <p:nvPr/>
        </p:nvSpPr>
        <p:spPr>
          <a:xfrm>
            <a:off x="865415" y="2648282"/>
            <a:ext cx="10548851" cy="780460"/>
          </a:xfrm>
          <a:prstGeom prst="ribbon2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Спасибо за внимание</a:t>
            </a:r>
            <a:endParaRPr lang="ru-RU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2792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682" y="0"/>
            <a:ext cx="12279682" cy="6858000"/>
          </a:xfrm>
          <a:prstGeom prst="rect">
            <a:avLst/>
          </a:prstGeom>
        </p:spPr>
      </p:pic>
      <p:sp>
        <p:nvSpPr>
          <p:cNvPr id="5" name="Лента лицом вверх 4"/>
          <p:cNvSpPr/>
          <p:nvPr/>
        </p:nvSpPr>
        <p:spPr>
          <a:xfrm>
            <a:off x="781396" y="443777"/>
            <a:ext cx="10548851" cy="1010949"/>
          </a:xfrm>
          <a:prstGeom prst="ribbon2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Актуальность программы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1149" y="1637608"/>
            <a:ext cx="1044909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Мир маленького  человека  красочный, эмоциональный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Уже в </a:t>
            </a:r>
            <a:r>
              <a:rPr lang="ru-RU" sz="1600" dirty="0"/>
              <a:t> самой  сути  ребёнка  заложено  стремление  узнавать  и  создавать. </a:t>
            </a:r>
            <a:r>
              <a:rPr lang="ru-RU" sz="1600" dirty="0" smtClean="0"/>
              <a:t>Работа с </a:t>
            </a:r>
            <a:r>
              <a:rPr lang="ru-RU" sz="1600" dirty="0"/>
              <a:t> разными  материалами  расширяет  сферу  возможностей  ребёнка,  обеспечивает  его  раскрепощение,  развивает </a:t>
            </a:r>
            <a:r>
              <a:rPr lang="ru-RU" sz="1600" dirty="0" smtClean="0"/>
              <a:t>воображение</a:t>
            </a:r>
            <a:r>
              <a:rPr lang="ru-RU" sz="1600" dirty="0"/>
              <a:t>,  фантазию.  Ежедневный массаж кисти, пальчиковые упражнения ускоряют развитие речи. Двигательная активность кисти увеличивает запас слов, способствует осмысленному их использованию, формирует грамматически правильную речь, развивает память, способствует автоматизации звуков и подготовке руки к письму." Истоки способностей и дарования детей — на кончиках их пальцев. От пальцев, образно говоря, идут тончайшие нити — ручейки, которые питают источник творческой мысли. Другими словами, «чем больше  мастерства в детской руке, тем умнее ребенок", — утверждал   В.А. Сухомлинский. Постоянный поиск новых форм и методов организации учебного и воспитательного процесса позволяет делать работу с детьми более разнообразной, эмоциональной и информационно насыщенной. Наличие материала для  кружковой  работы, его высокое качество, разнообразие способов   </a:t>
            </a:r>
            <a:r>
              <a:rPr lang="ru-RU" sz="1600" dirty="0" err="1" smtClean="0"/>
              <a:t>рисования,поможет</a:t>
            </a:r>
            <a:r>
              <a:rPr lang="ru-RU" sz="1600" dirty="0" smtClean="0"/>
              <a:t> </a:t>
            </a:r>
            <a:r>
              <a:rPr lang="ru-RU" sz="1600" dirty="0"/>
              <a:t> ребёнку  увидеть  и  передать  на  бумаге  то,  что  обычными  способами  сделать  намного  сложней.  А  главное,  нетрадиционная  техника  рисования  даёт  ребёнку  возможность  удивиться  и  порадоваться  миру.</a:t>
            </a:r>
          </a:p>
          <a:p>
            <a:r>
              <a:rPr lang="ru-RU" sz="1600" dirty="0"/>
              <a:t>    С этой целью был создан кружок по нетрадиционной технике рисования "Веселый карандаш" (образовательная область «Художественное творчество»)  </a:t>
            </a:r>
          </a:p>
        </p:txBody>
      </p:sp>
    </p:spTree>
    <p:extLst>
      <p:ext uri="{BB962C8B-B14F-4D97-AF65-F5344CB8AC3E}">
        <p14:creationId xmlns:p14="http://schemas.microsoft.com/office/powerpoint/2010/main" val="10805480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682" y="0"/>
            <a:ext cx="12279682" cy="6858000"/>
          </a:xfrm>
        </p:spPr>
      </p:pic>
      <p:sp>
        <p:nvSpPr>
          <p:cNvPr id="5" name="Лента лицом вверх 4"/>
          <p:cNvSpPr/>
          <p:nvPr/>
        </p:nvSpPr>
        <p:spPr>
          <a:xfrm>
            <a:off x="781396" y="443777"/>
            <a:ext cx="10548851" cy="1010949"/>
          </a:xfrm>
          <a:prstGeom prst="ribbon2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Новизна программы</a:t>
            </a:r>
            <a:endParaRPr lang="ru-RU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05345" y="2055813"/>
            <a:ext cx="9842611" cy="3162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75"/>
              </a:lnSpc>
              <a:spcBef>
                <a:spcPct val="0"/>
              </a:spcBef>
              <a:spcAft>
                <a:spcPts val="1125"/>
              </a:spcAft>
              <a:buFontTx/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«Весёлый карандаш» направлена на развитие у детей творческого и исследовательского характеров, пространственных представлений, некоторых физических закономерностей, познание свойств различных материалов, овладение разнообразными способами практических действий, приобретение ручной умелости и появление созидательного отношения к окружающему. 	Необходимость в создании данной программы существует, так как она рассматривается как многосторонний процесс, связанный с развитием у детей творческих способностей, фантазии, логического мышления и усидчивости. В процессе реализации программы у дошкольников развивается способность работать руками под контролем сознания, совершенствуется мелкая моторика рук, точные действия пальцев, развивается глазомер, устная речь, что немаловажно для подготовки к письму, к учебной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6206263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682" y="0"/>
            <a:ext cx="12279682" cy="6858000"/>
          </a:xfrm>
          <a:prstGeom prst="rect">
            <a:avLst/>
          </a:prstGeom>
        </p:spPr>
      </p:pic>
      <p:sp>
        <p:nvSpPr>
          <p:cNvPr id="5" name="Лента лицом вверх 4"/>
          <p:cNvSpPr/>
          <p:nvPr/>
        </p:nvSpPr>
        <p:spPr>
          <a:xfrm>
            <a:off x="777733" y="520993"/>
            <a:ext cx="10548851" cy="1010949"/>
          </a:xfrm>
          <a:prstGeom prst="ribbon2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Цель программы</a:t>
            </a:r>
            <a:endParaRPr lang="ru-RU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53850" y="2052935"/>
            <a:ext cx="967009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потенциальных способностей, заложенные в ребенке, интерес  к   собственным  открытиям  через изобразительную деятельность.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441778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682" y="0"/>
            <a:ext cx="12279682" cy="6858000"/>
          </a:xfrm>
          <a:prstGeom prst="rect">
            <a:avLst/>
          </a:prstGeom>
        </p:spPr>
      </p:pic>
      <p:sp>
        <p:nvSpPr>
          <p:cNvPr id="5" name="Лента лицом вверх 4"/>
          <p:cNvSpPr/>
          <p:nvPr/>
        </p:nvSpPr>
        <p:spPr>
          <a:xfrm>
            <a:off x="777733" y="520993"/>
            <a:ext cx="10548851" cy="1010949"/>
          </a:xfrm>
          <a:prstGeom prst="ribbon2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Задачи программы</a:t>
            </a:r>
            <a:endParaRPr lang="ru-RU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964311944"/>
              </p:ext>
            </p:extLst>
          </p:nvPr>
        </p:nvGraphicFramePr>
        <p:xfrm>
          <a:off x="889907" y="1941535"/>
          <a:ext cx="10324502" cy="4246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176291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682" y="1343"/>
            <a:ext cx="12279682" cy="6858000"/>
          </a:xfrm>
          <a:prstGeom prst="rect">
            <a:avLst/>
          </a:prstGeom>
        </p:spPr>
      </p:pic>
      <p:sp>
        <p:nvSpPr>
          <p:cNvPr id="5" name="Лента лицом вверх 4"/>
          <p:cNvSpPr/>
          <p:nvPr/>
        </p:nvSpPr>
        <p:spPr>
          <a:xfrm>
            <a:off x="777733" y="415636"/>
            <a:ext cx="10548851" cy="897776"/>
          </a:xfrm>
          <a:prstGeom prst="ribbon2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Виды техники рисования</a:t>
            </a:r>
            <a:endParaRPr lang="ru-RU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6409" y="1496675"/>
            <a:ext cx="9908088" cy="2838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«пальчиковая живопись» (краска наносится пальцем, ладошкой);</a:t>
            </a:r>
          </a:p>
          <a:p>
            <a:pPr>
              <a:lnSpc>
                <a:spcPct val="115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монотипия; </a:t>
            </a:r>
          </a:p>
          <a:p>
            <a:pPr>
              <a:lnSpc>
                <a:spcPct val="115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рисование свечой;</a:t>
            </a:r>
          </a:p>
          <a:p>
            <a:pPr>
              <a:lnSpc>
                <a:spcPct val="115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рисование по мокрой бумаге; </a:t>
            </a:r>
          </a:p>
          <a:p>
            <a:pPr>
              <a:lnSpc>
                <a:spcPct val="115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рисование путем разбрызгивание краски; </a:t>
            </a:r>
          </a:p>
          <a:p>
            <a:pPr>
              <a:lnSpc>
                <a:spcPct val="115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оттиски штампов различных видов; </a:t>
            </a:r>
          </a:p>
          <a:p>
            <a:pPr>
              <a:lnSpc>
                <a:spcPct val="115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«точечный рисунок»</a:t>
            </a:r>
          </a:p>
          <a:p>
            <a:pPr>
              <a:lnSpc>
                <a:spcPct val="115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батик (узелковая техника); </a:t>
            </a:r>
          </a:p>
          <a:p>
            <a:pPr>
              <a:lnSpc>
                <a:spcPct val="115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1200" dirty="0" err="1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граттаж</a:t>
            </a:r>
            <a:r>
              <a:rPr lang="ru-RU" altLang="ru-RU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>
              <a:lnSpc>
                <a:spcPct val="115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1200" dirty="0" err="1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кляксография</a:t>
            </a:r>
            <a:r>
              <a:rPr lang="ru-RU" altLang="ru-RU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(раздувание трубочкой, рисование от пятна); </a:t>
            </a:r>
          </a:p>
          <a:p>
            <a:pPr>
              <a:lnSpc>
                <a:spcPct val="115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рисование жесткой кистью (тычок); </a:t>
            </a:r>
          </a:p>
          <a:p>
            <a:pPr>
              <a:lnSpc>
                <a:spcPct val="115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обрывание бумаги; </a:t>
            </a: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ru-RU" altLang="ru-RU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скатывание бумаги; </a:t>
            </a:r>
          </a:p>
        </p:txBody>
      </p:sp>
      <p:sp>
        <p:nvSpPr>
          <p:cNvPr id="7" name="Лента лицом вверх 6"/>
          <p:cNvSpPr/>
          <p:nvPr/>
        </p:nvSpPr>
        <p:spPr>
          <a:xfrm>
            <a:off x="4455622" y="3837554"/>
            <a:ext cx="6870962" cy="709291"/>
          </a:xfrm>
          <a:prstGeom prst="ribbon2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Нетрадиционные виды техники рисования</a:t>
            </a:r>
            <a:endParaRPr lang="ru-RU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20829" y="4546845"/>
            <a:ext cx="3657362" cy="2046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оттиск поролоном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оттиск печатками от ластика;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восковые мелки + акварель;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свеча + акварель;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отпечатки листьев;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рисунки из ладошки;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волшебные веревочки.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4643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682" y="0"/>
            <a:ext cx="12279682" cy="6858000"/>
          </a:xfrm>
          <a:prstGeom prst="rect">
            <a:avLst/>
          </a:prstGeom>
        </p:spPr>
      </p:pic>
      <p:sp>
        <p:nvSpPr>
          <p:cNvPr id="3" name="Лента лицом вверх 2"/>
          <p:cNvSpPr/>
          <p:nvPr/>
        </p:nvSpPr>
        <p:spPr>
          <a:xfrm>
            <a:off x="777733" y="399011"/>
            <a:ext cx="10548851" cy="1132931"/>
          </a:xfrm>
          <a:prstGeom prst="ribbon2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Принципы лежащие в основе программы</a:t>
            </a:r>
            <a:endParaRPr lang="ru-RU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02290" y="1863187"/>
            <a:ext cx="10020822" cy="2041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75"/>
              </a:lnSpc>
              <a:spcBef>
                <a:spcPct val="0"/>
              </a:spcBef>
              <a:spcAft>
                <a:spcPts val="1125"/>
              </a:spcAft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Доступности (простота, соответствие возрастным и индивидуальным особенностям ребенка);</a:t>
            </a:r>
          </a:p>
          <a:p>
            <a:pPr>
              <a:lnSpc>
                <a:spcPts val="1675"/>
              </a:lnSpc>
              <a:spcBef>
                <a:spcPct val="0"/>
              </a:spcBef>
              <a:spcAft>
                <a:spcPts val="1125"/>
              </a:spcAft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Наглядности (иллюстративность, наличие дидактических материалов);</a:t>
            </a:r>
          </a:p>
          <a:p>
            <a:pPr>
              <a:lnSpc>
                <a:spcPts val="1675"/>
              </a:lnSpc>
              <a:spcBef>
                <a:spcPct val="0"/>
              </a:spcBef>
              <a:spcAft>
                <a:spcPts val="1125"/>
              </a:spcAft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Демократичности и гуманизма (взаимодействие педагога,  воспитанников  и их родителей в социуме, реализация собственных творческих потребностей);</a:t>
            </a:r>
          </a:p>
          <a:p>
            <a:pPr>
              <a:lnSpc>
                <a:spcPts val="1675"/>
              </a:lnSpc>
              <a:spcBef>
                <a:spcPct val="0"/>
              </a:spcBef>
              <a:spcAft>
                <a:spcPts val="1125"/>
              </a:spcAft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«От простого к сложному» (научившись элементарным навыкам работы,  ребенок применяет свои знания в выполнении сложных творческих работ).</a:t>
            </a:r>
          </a:p>
        </p:txBody>
      </p:sp>
      <p:sp>
        <p:nvSpPr>
          <p:cNvPr id="5" name="Лента лицом вверх 4"/>
          <p:cNvSpPr/>
          <p:nvPr/>
        </p:nvSpPr>
        <p:spPr>
          <a:xfrm>
            <a:off x="1871815" y="4446229"/>
            <a:ext cx="8155411" cy="649672"/>
          </a:xfrm>
          <a:prstGeom prst="ribbon2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Форма проведения занятий</a:t>
            </a:r>
            <a:endParaRPr lang="ru-RU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02290" y="5270794"/>
            <a:ext cx="9544833" cy="1087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675"/>
              </a:lnSpc>
              <a:spcBef>
                <a:spcPct val="0"/>
              </a:spcBef>
              <a:spcAft>
                <a:spcPts val="1125"/>
              </a:spcAft>
              <a:buFont typeface="Wingdings" panose="05000000000000000000" pitchFamily="2" charset="2"/>
              <a:buChar char="ü"/>
            </a:pPr>
            <a:r>
              <a:rPr lang="ru-RU" altLang="ru-RU" b="1" dirty="0">
                <a:solidFill>
                  <a:srgbClr val="00206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Wingdings" panose="05000000000000000000" pitchFamily="2" charset="2"/>
              </a:rPr>
              <a:t>Индивидуальная;</a:t>
            </a:r>
          </a:p>
          <a:p>
            <a:pPr algn="ctr">
              <a:lnSpc>
                <a:spcPts val="1675"/>
              </a:lnSpc>
              <a:spcBef>
                <a:spcPct val="0"/>
              </a:spcBef>
              <a:spcAft>
                <a:spcPts val="1125"/>
              </a:spcAft>
              <a:buFont typeface="Wingdings" panose="05000000000000000000" pitchFamily="2" charset="2"/>
              <a:buChar char="ü"/>
            </a:pPr>
            <a:r>
              <a:rPr lang="ru-RU" altLang="ru-RU" b="1" dirty="0">
                <a:solidFill>
                  <a:srgbClr val="00206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Wingdings" panose="05000000000000000000" pitchFamily="2" charset="2"/>
              </a:rPr>
              <a:t>Групповая;</a:t>
            </a:r>
          </a:p>
          <a:p>
            <a:pPr algn="ctr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b="1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Коллективная</a:t>
            </a:r>
            <a:endParaRPr lang="ru-RU" altLang="ru-RU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8013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9682" cy="6858000"/>
          </a:xfrm>
          <a:prstGeom prst="rect">
            <a:avLst/>
          </a:prstGeom>
        </p:spPr>
      </p:pic>
      <p:sp>
        <p:nvSpPr>
          <p:cNvPr id="5" name="Лента лицом вверх 4"/>
          <p:cNvSpPr/>
          <p:nvPr/>
        </p:nvSpPr>
        <p:spPr>
          <a:xfrm>
            <a:off x="777733" y="449824"/>
            <a:ext cx="10548851" cy="826968"/>
          </a:xfrm>
          <a:prstGeom prst="ribbon2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Методы и приемы обучения</a:t>
            </a:r>
            <a:endParaRPr lang="ru-RU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089486461"/>
              </p:ext>
            </p:extLst>
          </p:nvPr>
        </p:nvGraphicFramePr>
        <p:xfrm>
          <a:off x="1256114" y="1596044"/>
          <a:ext cx="9767454" cy="3491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899780" y="5406641"/>
            <a:ext cx="8304756" cy="954107"/>
          </a:xfrm>
          <a:prstGeom prst="rect">
            <a:avLst/>
          </a:prstGeom>
          <a:scene3d>
            <a:camera prst="perspectiveRelaxedModerately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altLang="ru-RU" sz="1400" b="1" dirty="0">
                <a:solidFill>
                  <a:srgbClr val="00206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Для того чтобы детские работы были интересными, необходимо стимулировать творческую активность детей, обеспечивать ребёнку максимальную самостоятельность в деятельности не давать прямых инструкций, создавать условия для проявления собственной </a:t>
            </a:r>
            <a:r>
              <a:rPr lang="ru-RU" altLang="ru-RU" sz="1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фантазии.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801146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9682" cy="6858000"/>
          </a:xfrm>
          <a:prstGeom prst="rect">
            <a:avLst/>
          </a:prstGeom>
        </p:spPr>
      </p:pic>
      <p:sp>
        <p:nvSpPr>
          <p:cNvPr id="2" name="Лента лицом вверх 1"/>
          <p:cNvSpPr/>
          <p:nvPr/>
        </p:nvSpPr>
        <p:spPr>
          <a:xfrm>
            <a:off x="777733" y="449824"/>
            <a:ext cx="10548851" cy="780460"/>
          </a:xfrm>
          <a:prstGeom prst="ribbon2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Ожидаемые результаты</a:t>
            </a:r>
            <a:endParaRPr lang="ru-RU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674" y="1315228"/>
            <a:ext cx="6408737" cy="27289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  <a:defRPr/>
            </a:pPr>
            <a:r>
              <a:rPr lang="ru-RU" sz="12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развитое ассоциативное мышление, творческая интуиция и воображение; </a:t>
            </a:r>
          </a:p>
          <a:p>
            <a:pPr marL="171450" indent="-1714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  <a:defRPr/>
            </a:pPr>
            <a:r>
              <a:rPr lang="ru-RU" sz="12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умеет восхищаться красотой и многообразием окружающей среды, замечать в неприметном значительное, в неказистом выразительное; </a:t>
            </a:r>
          </a:p>
          <a:p>
            <a:pPr marL="171450" indent="-1714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  <a:defRPr/>
            </a:pPr>
            <a:r>
              <a:rPr lang="ru-RU" sz="12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ребёнок видит средства выразительности: яркость и нарядность цвета, некоторые его оттенки, умеет смешивать цвета;</a:t>
            </a:r>
          </a:p>
          <a:p>
            <a:pPr marL="171450" indent="-1714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  <a:defRPr/>
            </a:pPr>
            <a:r>
              <a:rPr lang="ru-RU" sz="12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 владеет различным художественным материалом; сформированы умения воплощать замысел, пользуясь нетрадиционными средствами;</a:t>
            </a:r>
          </a:p>
          <a:p>
            <a:pPr marL="171450" indent="-1714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  <a:defRPr/>
            </a:pPr>
            <a:r>
              <a:rPr lang="ru-RU" sz="12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выразительности и разным художественным материалом; умеет самостоятельно находить изобразительные средства при решении поставленной задачи;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66315" y="3888177"/>
            <a:ext cx="7272337" cy="256070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  <a:defRPr/>
            </a:pPr>
            <a:r>
              <a:rPr lang="ru-RU" sz="12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передаёт в рисунках некоторое сходство с реальным объектом;</a:t>
            </a:r>
          </a:p>
          <a:p>
            <a:pPr marL="171450" indent="-1714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  <a:defRPr/>
            </a:pPr>
            <a:r>
              <a:rPr lang="ru-RU" sz="12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 может объективно оценивать свою и чужую работу (для детей старшего дошкольного возраста);</a:t>
            </a:r>
          </a:p>
          <a:p>
            <a:pPr marL="171450" indent="-1714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  <a:defRPr/>
            </a:pPr>
            <a:r>
              <a:rPr lang="ru-RU" sz="12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знает и руководствуется правилами культуры труда и организации рабочего места; </a:t>
            </a:r>
          </a:p>
          <a:p>
            <a:pPr marL="171450" indent="-1714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  <a:defRPr/>
            </a:pPr>
            <a:r>
              <a:rPr lang="ru-RU" sz="12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умеет экономично использовать исходный материал; </a:t>
            </a:r>
          </a:p>
          <a:p>
            <a:pPr marL="171450" indent="-1714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  <a:defRPr/>
            </a:pPr>
            <a:r>
              <a:rPr lang="ru-RU" sz="12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сформированы навыки творческого взаимодействия и художественно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2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- деятельного общения с взрослыми, навыки сотрудничества;</a:t>
            </a:r>
          </a:p>
          <a:p>
            <a:pPr marL="171450" indent="-1714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  <a:defRPr/>
            </a:pPr>
            <a:r>
              <a:rPr lang="ru-RU" sz="12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сформированы навыки поисково-исследовательской деятельности</a:t>
            </a:r>
            <a:r>
              <a:rPr lang="ru-RU" sz="12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.</a:t>
            </a:r>
            <a:r>
              <a:rPr lang="ru-RU" sz="1200" b="1" dirty="0">
                <a:solidFill>
                  <a:srgbClr val="002060"/>
                </a:solidFill>
                <a:latin typeface="Times New Roman"/>
                <a:ea typeface="Times New Roman"/>
                <a:cs typeface="Arial" charset="0"/>
              </a:rPr>
              <a:t> 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762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602</Words>
  <Application>Microsoft Office PowerPoint</Application>
  <PresentationFormat>Широкоэкранный</PresentationFormat>
  <Paragraphs>85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16</cp:revision>
  <dcterms:created xsi:type="dcterms:W3CDTF">2023-04-12T10:56:15Z</dcterms:created>
  <dcterms:modified xsi:type="dcterms:W3CDTF">2023-04-18T12:41:32Z</dcterms:modified>
</cp:coreProperties>
</file>