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74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75" r:id="rId14"/>
    <p:sldId id="266" r:id="rId15"/>
    <p:sldId id="268" r:id="rId16"/>
    <p:sldId id="269" r:id="rId17"/>
    <p:sldId id="270" r:id="rId18"/>
    <p:sldId id="271" r:id="rId19"/>
    <p:sldId id="272" r:id="rId20"/>
    <p:sldId id="26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05074099_105" TargetMode="External"/><Relationship Id="rId2" Type="http://schemas.openxmlformats.org/officeDocument/2006/relationships/hyperlink" Target="https://vk.com/wall-205074099_110" TargetMode="External"/><Relationship Id="rId1" Type="http://schemas.openxmlformats.org/officeDocument/2006/relationships/hyperlink" Target="https://vk.com/wall-205074099_196" TargetMode="External"/></Relationships>
</file>

<file path=ppt/diagrams/_rels/data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diagrams/_rels/data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hyperlink" Target="https://www.maam.ru/detskijsad/fototchet-po-pd-puteshestvie-v-bolshom-gorode.html" TargetMode="External"/></Relationships>
</file>

<file path=ppt/diagrams/_rels/data3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8;&#1080;&#1089;&#1091;&#1081;&#1089;&#1085;&#1072;&#1084;&#1080;.&#1088;&#1092;/" TargetMode="External"/><Relationship Id="rId2" Type="http://schemas.openxmlformats.org/officeDocument/2006/relationships/hyperlink" Target="https://&#1079;&#1072;&#1074;&#1091;&#1095;.&#1088;&#1091;&#1089;/" TargetMode="External"/><Relationship Id="rId1" Type="http://schemas.openxmlformats.org/officeDocument/2006/relationships/hyperlink" Target="http://www.fond-edykina.ru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ds34.ed09.ru/%D0%BF%D1%80%D0%BE%D0%B3%D1%80%D0%B0%D0%BC%D0%BC%D1%8B/" TargetMode="Externa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://ds34.ed09.ru/%D0%BF%D1%80%D0%BE%D0%B3%D1%80%D0%B0%D0%BC%D0%BC%D1%8B/" TargetMode="External"/><Relationship Id="rId1" Type="http://schemas.openxmlformats.org/officeDocument/2006/relationships/hyperlink" Target="http://ds34.ed09.ru/" TargetMode="External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05074099_110" TargetMode="External"/><Relationship Id="rId2" Type="http://schemas.openxmlformats.org/officeDocument/2006/relationships/hyperlink" Target="https://vk.com/wall-205074099_105" TargetMode="External"/><Relationship Id="rId1" Type="http://schemas.openxmlformats.org/officeDocument/2006/relationships/hyperlink" Target="https://vk.com/wall-205074099_196" TargetMode="External"/></Relationships>
</file>

<file path=ppt/diagrams/_rels/drawing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diagrams/_rels/drawing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hyperlink" Target="https://www.maam.ru/detskijsad/fototchet-po-pd-puteshestvie-v-bolshom-gorode.html" TargetMode="External"/></Relationships>
</file>

<file path=ppt/diagrams/_rels/drawing3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8;&#1080;&#1089;&#1091;&#1081;&#1089;&#1085;&#1072;&#1084;&#1080;.&#1088;&#1092;/" TargetMode="External"/><Relationship Id="rId2" Type="http://schemas.openxmlformats.org/officeDocument/2006/relationships/hyperlink" Target="https://&#1079;&#1072;&#1074;&#1091;&#1095;.&#1088;&#1091;&#1089;/" TargetMode="External"/><Relationship Id="rId1" Type="http://schemas.openxmlformats.org/officeDocument/2006/relationships/hyperlink" Target="http://www.fond-edykina.ru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ds34.ed09.ru/%D0%BF%D1%80%D0%BE%D0%B3%D1%80%D0%B0%D0%BC%D0%BC%D1%8B/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ds34.ed09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B035E-C1CA-4F5C-980F-4C643BF7BA75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34C7623-60F2-4EB4-B57B-7F39C2D94ED3}">
      <dgm:prSet phldrT="[Текст]"/>
      <dgm:spPr/>
      <dgm:t>
        <a:bodyPr/>
        <a:lstStyle/>
        <a:p>
          <a:r>
            <a:rPr lang="ru-RU" dirty="0" smtClean="0"/>
            <a:t>Информационно-аналитические материалы целевой запрос родителей на выбор программы дополнительного образования детей.</a:t>
          </a:r>
          <a:endParaRPr lang="ru-RU" dirty="0"/>
        </a:p>
      </dgm:t>
    </dgm:pt>
    <dgm:pt modelId="{7F136A5E-02B3-4B07-B3A7-89E1CA75DC66}" type="parTrans" cxnId="{0A0F38D4-D12E-4FFF-95BC-609BCBF6B020}">
      <dgm:prSet/>
      <dgm:spPr/>
      <dgm:t>
        <a:bodyPr/>
        <a:lstStyle/>
        <a:p>
          <a:endParaRPr lang="ru-RU"/>
        </a:p>
      </dgm:t>
    </dgm:pt>
    <dgm:pt modelId="{FC88CBC4-9AFD-44AA-BCCF-E83EB0B308BD}" type="sibTrans" cxnId="{0A0F38D4-D12E-4FFF-95BC-609BCBF6B020}">
      <dgm:prSet/>
      <dgm:spPr/>
      <dgm:t>
        <a:bodyPr/>
        <a:lstStyle/>
        <a:p>
          <a:endParaRPr lang="ru-RU"/>
        </a:p>
      </dgm:t>
    </dgm:pt>
    <dgm:pt modelId="{5842E212-E7EE-4CCA-B623-BF9EE4CD40FF}">
      <dgm:prSet phldrT="[Текст]"/>
      <dgm:spPr/>
      <dgm:t>
        <a:bodyPr/>
        <a:lstStyle/>
        <a:p>
          <a:r>
            <a:rPr lang="ru-RU" dirty="0" smtClean="0"/>
            <a:t>Утвержденная дополнительная общеобразовательная общеразвивающая программа, размещенная на официальном сайте организации </a:t>
          </a:r>
          <a:endParaRPr lang="ru-RU" dirty="0"/>
        </a:p>
      </dgm:t>
    </dgm:pt>
    <dgm:pt modelId="{70A87010-486B-4D7F-A50C-BC53C4D3E3D8}" type="parTrans" cxnId="{775F6303-7E41-4BE2-BAE8-EDA4964648DA}">
      <dgm:prSet/>
      <dgm:spPr/>
      <dgm:t>
        <a:bodyPr/>
        <a:lstStyle/>
        <a:p>
          <a:endParaRPr lang="ru-RU"/>
        </a:p>
      </dgm:t>
    </dgm:pt>
    <dgm:pt modelId="{4FDEB6A7-40B2-4D88-A4C3-AD0C93DFEFCB}" type="sibTrans" cxnId="{775F6303-7E41-4BE2-BAE8-EDA4964648DA}">
      <dgm:prSet/>
      <dgm:spPr/>
      <dgm:t>
        <a:bodyPr/>
        <a:lstStyle/>
        <a:p>
          <a:endParaRPr lang="ru-RU"/>
        </a:p>
      </dgm:t>
    </dgm:pt>
    <dgm:pt modelId="{FA42A2D2-B5AE-450E-87ED-83C441C3EECC}">
      <dgm:prSet phldrT="[Текст]"/>
      <dgm:spPr/>
      <dgm:t>
        <a:bodyPr/>
        <a:lstStyle/>
        <a:p>
          <a:r>
            <a:rPr lang="ru-RU" dirty="0" smtClean="0"/>
            <a:t>Договор о сотрудничестве с партнерами</a:t>
          </a:r>
          <a:endParaRPr lang="ru-RU" dirty="0"/>
        </a:p>
      </dgm:t>
    </dgm:pt>
    <dgm:pt modelId="{10D3F84B-A8DA-4DDE-B212-EA583D897DA6}" type="parTrans" cxnId="{2E91226E-7DAD-409B-B70A-FD6E8A03E23B}">
      <dgm:prSet/>
      <dgm:spPr/>
      <dgm:t>
        <a:bodyPr/>
        <a:lstStyle/>
        <a:p>
          <a:endParaRPr lang="ru-RU"/>
        </a:p>
      </dgm:t>
    </dgm:pt>
    <dgm:pt modelId="{019E0E67-CCDD-4532-8CB4-1B184572F3AF}" type="sibTrans" cxnId="{2E91226E-7DAD-409B-B70A-FD6E8A03E23B}">
      <dgm:prSet/>
      <dgm:spPr/>
      <dgm:t>
        <a:bodyPr/>
        <a:lstStyle/>
        <a:p>
          <a:endParaRPr lang="ru-RU"/>
        </a:p>
      </dgm:t>
    </dgm:pt>
    <dgm:pt modelId="{E875913B-FCA3-493E-A219-D723725E313D}">
      <dgm:prSet phldrT="[Текст]"/>
      <dgm:spPr/>
      <dgm:t>
        <a:bodyPr/>
        <a:lstStyle/>
        <a:p>
          <a:r>
            <a:rPr lang="ru-RU" dirty="0" smtClean="0"/>
            <a:t>Сведения отражающие общественно-профессиональное признание результатов реализации программы</a:t>
          </a:r>
          <a:endParaRPr lang="ru-RU" dirty="0"/>
        </a:p>
      </dgm:t>
    </dgm:pt>
    <dgm:pt modelId="{2910FB6C-BCE1-41AE-B841-9E54AB9DE8DB}" type="parTrans" cxnId="{F75C95E7-8EEF-40CA-8E9D-94E009EE0E7B}">
      <dgm:prSet/>
      <dgm:spPr/>
      <dgm:t>
        <a:bodyPr/>
        <a:lstStyle/>
        <a:p>
          <a:endParaRPr lang="ru-RU"/>
        </a:p>
      </dgm:t>
    </dgm:pt>
    <dgm:pt modelId="{86650AAC-AC58-4CA2-8416-9F6758AC0E94}" type="sibTrans" cxnId="{F75C95E7-8EEF-40CA-8E9D-94E009EE0E7B}">
      <dgm:prSet/>
      <dgm:spPr/>
      <dgm:t>
        <a:bodyPr/>
        <a:lstStyle/>
        <a:p>
          <a:endParaRPr lang="ru-RU"/>
        </a:p>
      </dgm:t>
    </dgm:pt>
    <dgm:pt modelId="{4CE7C0F8-BB50-4CEE-8EBC-72D36A2672E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Локальный нормативный акт образовательной деятельности организации о порядке разработки, утверждения и реализации дополнительных общеобразовательных общеразвивающих программ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FDA9D-8A7F-4DEA-8706-9CCEE84B36B6}" type="parTrans" cxnId="{E4835E27-4BD2-4EBE-8474-75F9354E0972}">
      <dgm:prSet/>
      <dgm:spPr/>
      <dgm:t>
        <a:bodyPr/>
        <a:lstStyle/>
        <a:p>
          <a:endParaRPr lang="ru-RU"/>
        </a:p>
      </dgm:t>
    </dgm:pt>
    <dgm:pt modelId="{868F73CD-2FD6-46B8-86CE-7F8FE6B50EBA}" type="sibTrans" cxnId="{E4835E27-4BD2-4EBE-8474-75F9354E0972}">
      <dgm:prSet/>
      <dgm:spPr/>
      <dgm:t>
        <a:bodyPr/>
        <a:lstStyle/>
        <a:p>
          <a:endParaRPr lang="ru-RU"/>
        </a:p>
      </dgm:t>
    </dgm:pt>
    <dgm:pt modelId="{3823E5A1-417F-4E9A-91E2-557B448B7A49}">
      <dgm:prSet phldrT="[Текст]"/>
      <dgm:spPr/>
      <dgm:t>
        <a:bodyPr/>
        <a:lstStyle/>
        <a:p>
          <a:r>
            <a:rPr lang="ru-RU" dirty="0" smtClean="0"/>
            <a:t>«Цифровые следы» реализации программы</a:t>
          </a:r>
          <a:endParaRPr lang="ru-RU" dirty="0"/>
        </a:p>
      </dgm:t>
    </dgm:pt>
    <dgm:pt modelId="{56F0484C-60D4-4802-8196-197EC67E4D24}" type="parTrans" cxnId="{94AFCD5A-8B51-4BDB-A14F-2D83B26F54AB}">
      <dgm:prSet/>
      <dgm:spPr/>
      <dgm:t>
        <a:bodyPr/>
        <a:lstStyle/>
        <a:p>
          <a:endParaRPr lang="ru-RU"/>
        </a:p>
      </dgm:t>
    </dgm:pt>
    <dgm:pt modelId="{8FAF4BD8-8BB9-4335-9BBB-2C7C23ECDF84}" type="sibTrans" cxnId="{94AFCD5A-8B51-4BDB-A14F-2D83B26F54AB}">
      <dgm:prSet/>
      <dgm:spPr/>
      <dgm:t>
        <a:bodyPr/>
        <a:lstStyle/>
        <a:p>
          <a:endParaRPr lang="ru-RU"/>
        </a:p>
      </dgm:t>
    </dgm:pt>
    <dgm:pt modelId="{E7463C82-73A3-4192-B6F2-5BBDFA921240}">
      <dgm:prSet/>
      <dgm:spPr/>
      <dgm:t>
        <a:bodyPr/>
        <a:lstStyle/>
        <a:p>
          <a:r>
            <a:rPr lang="ru-RU" dirty="0" smtClean="0"/>
            <a:t>Мониторинг Оценивания образовательных достижений детей.</a:t>
          </a:r>
          <a:endParaRPr lang="ru-RU" dirty="0"/>
        </a:p>
      </dgm:t>
    </dgm:pt>
    <dgm:pt modelId="{69CBADFB-4DC3-4436-B2A1-6F7A70D0768A}" type="parTrans" cxnId="{B86210EC-C500-423F-A339-7BDD1BB4D3F0}">
      <dgm:prSet/>
      <dgm:spPr/>
      <dgm:t>
        <a:bodyPr/>
        <a:lstStyle/>
        <a:p>
          <a:endParaRPr lang="ru-RU"/>
        </a:p>
      </dgm:t>
    </dgm:pt>
    <dgm:pt modelId="{08DFD026-58AB-402C-8C6E-6F97B03155D9}" type="sibTrans" cxnId="{B86210EC-C500-423F-A339-7BDD1BB4D3F0}">
      <dgm:prSet/>
      <dgm:spPr/>
      <dgm:t>
        <a:bodyPr/>
        <a:lstStyle/>
        <a:p>
          <a:endParaRPr lang="ru-RU"/>
        </a:p>
      </dgm:t>
    </dgm:pt>
    <dgm:pt modelId="{6F7871E5-1DAD-483D-9122-4ECEBE83F78F}" type="pres">
      <dgm:prSet presAssocID="{F90B035E-C1CA-4F5C-980F-4C643BF7BA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61D847-8058-45EC-962D-B3DCEBCF0BA9}" type="pres">
      <dgm:prSet presAssocID="{F90B035E-C1CA-4F5C-980F-4C643BF7BA75}" presName="Name1" presStyleCnt="0"/>
      <dgm:spPr/>
    </dgm:pt>
    <dgm:pt modelId="{F5942F7B-9843-4B3D-89DC-CC22BEEE4970}" type="pres">
      <dgm:prSet presAssocID="{F90B035E-C1CA-4F5C-980F-4C643BF7BA75}" presName="cycle" presStyleCnt="0"/>
      <dgm:spPr/>
    </dgm:pt>
    <dgm:pt modelId="{2C2A7FBD-A123-4215-8F10-2A32437E693A}" type="pres">
      <dgm:prSet presAssocID="{F90B035E-C1CA-4F5C-980F-4C643BF7BA75}" presName="srcNode" presStyleLbl="node1" presStyleIdx="0" presStyleCnt="7"/>
      <dgm:spPr/>
    </dgm:pt>
    <dgm:pt modelId="{F34F6ED4-843F-4292-83A2-E0D41BD0CD1E}" type="pres">
      <dgm:prSet presAssocID="{F90B035E-C1CA-4F5C-980F-4C643BF7BA75}" presName="conn" presStyleLbl="parChTrans1D2" presStyleIdx="0" presStyleCnt="1"/>
      <dgm:spPr/>
      <dgm:t>
        <a:bodyPr/>
        <a:lstStyle/>
        <a:p>
          <a:endParaRPr lang="ru-RU"/>
        </a:p>
      </dgm:t>
    </dgm:pt>
    <dgm:pt modelId="{816B2A19-E780-4FCD-8041-3E5E62D0A56A}" type="pres">
      <dgm:prSet presAssocID="{F90B035E-C1CA-4F5C-980F-4C643BF7BA75}" presName="extraNode" presStyleLbl="node1" presStyleIdx="0" presStyleCnt="7"/>
      <dgm:spPr/>
    </dgm:pt>
    <dgm:pt modelId="{CAA90D13-9451-40C2-853B-704A71B12053}" type="pres">
      <dgm:prSet presAssocID="{F90B035E-C1CA-4F5C-980F-4C643BF7BA75}" presName="dstNode" presStyleLbl="node1" presStyleIdx="0" presStyleCnt="7"/>
      <dgm:spPr/>
    </dgm:pt>
    <dgm:pt modelId="{088CA069-1802-4DFB-B14C-50A08D01B152}" type="pres">
      <dgm:prSet presAssocID="{4CE7C0F8-BB50-4CEE-8EBC-72D36A2672E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230C8-616E-4F7F-87A2-9E2E5DE1B460}" type="pres">
      <dgm:prSet presAssocID="{4CE7C0F8-BB50-4CEE-8EBC-72D36A2672E0}" presName="accent_1" presStyleCnt="0"/>
      <dgm:spPr/>
    </dgm:pt>
    <dgm:pt modelId="{056DA7FD-B270-4121-983D-92ABA8A70338}" type="pres">
      <dgm:prSet presAssocID="{4CE7C0F8-BB50-4CEE-8EBC-72D36A2672E0}" presName="accentRepeatNode" presStyleLbl="solidFgAcc1" presStyleIdx="0" presStyleCnt="7" custLinFactNeighborX="3497" custLinFactNeighborY="3497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FADCAA55-1C4B-42EB-A4A4-9DC019F878A7}" type="pres">
      <dgm:prSet presAssocID="{434C7623-60F2-4EB4-B57B-7F39C2D94ED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CEC9B-E27A-46E8-A5BA-6767F1D7ED28}" type="pres">
      <dgm:prSet presAssocID="{434C7623-60F2-4EB4-B57B-7F39C2D94ED3}" presName="accent_2" presStyleCnt="0"/>
      <dgm:spPr/>
    </dgm:pt>
    <dgm:pt modelId="{1A1C6DF3-ABB8-413E-B443-078214896818}" type="pres">
      <dgm:prSet presAssocID="{434C7623-60F2-4EB4-B57B-7F39C2D94ED3}" presName="accentRepeatNode" presStyleLbl="solidFgAcc1" presStyleIdx="1" presStyleCnt="7"/>
      <dgm:spPr/>
    </dgm:pt>
    <dgm:pt modelId="{3926FF00-C319-497E-85D7-83758ACDC084}" type="pres">
      <dgm:prSet presAssocID="{5842E212-E7EE-4CCA-B623-BF9EE4CD40F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ABDA-A4CE-4908-995F-2C3FE0E3B445}" type="pres">
      <dgm:prSet presAssocID="{5842E212-E7EE-4CCA-B623-BF9EE4CD40FF}" presName="accent_3" presStyleCnt="0"/>
      <dgm:spPr/>
    </dgm:pt>
    <dgm:pt modelId="{CD16F8A9-A6EB-4B12-B3DD-4CBA38F0F9D0}" type="pres">
      <dgm:prSet presAssocID="{5842E212-E7EE-4CCA-B623-BF9EE4CD40FF}" presName="accentRepeatNode" presStyleLbl="solidFgAcc1" presStyleIdx="2" presStyleCnt="7"/>
      <dgm:spPr/>
    </dgm:pt>
    <dgm:pt modelId="{24A79969-1744-4E18-8822-A02A4B8E9770}" type="pres">
      <dgm:prSet presAssocID="{FA42A2D2-B5AE-450E-87ED-83C441C3EEC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4E02C-B6F9-432F-A351-5E7F159328E7}" type="pres">
      <dgm:prSet presAssocID="{FA42A2D2-B5AE-450E-87ED-83C441C3EECC}" presName="accent_4" presStyleCnt="0"/>
      <dgm:spPr/>
    </dgm:pt>
    <dgm:pt modelId="{36A8395E-86B9-4B97-8695-5C9E1A53383A}" type="pres">
      <dgm:prSet presAssocID="{FA42A2D2-B5AE-450E-87ED-83C441C3EECC}" presName="accentRepeatNode" presStyleLbl="solidFgAcc1" presStyleIdx="3" presStyleCnt="7"/>
      <dgm:spPr/>
    </dgm:pt>
    <dgm:pt modelId="{BA83C957-E270-4805-B03C-50FFB2B8FCEA}" type="pres">
      <dgm:prSet presAssocID="{E7463C82-73A3-4192-B6F2-5BBDFA92124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5D636-2890-45C0-B295-09589688C55F}" type="pres">
      <dgm:prSet presAssocID="{E7463C82-73A3-4192-B6F2-5BBDFA921240}" presName="accent_5" presStyleCnt="0"/>
      <dgm:spPr/>
    </dgm:pt>
    <dgm:pt modelId="{E81C9066-0DAC-412B-946E-19D3C98AB79D}" type="pres">
      <dgm:prSet presAssocID="{E7463C82-73A3-4192-B6F2-5BBDFA921240}" presName="accentRepeatNode" presStyleLbl="solidFgAcc1" presStyleIdx="4" presStyleCnt="7"/>
      <dgm:spPr/>
    </dgm:pt>
    <dgm:pt modelId="{956F3648-7DF1-4969-85F1-4D98D255B30A}" type="pres">
      <dgm:prSet presAssocID="{E875913B-FCA3-493E-A219-D723725E313D}" presName="text_6" presStyleLbl="node1" presStyleIdx="5" presStyleCnt="7" custScaleX="10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10009-256D-4E5E-98B7-B4DF013D1442}" type="pres">
      <dgm:prSet presAssocID="{E875913B-FCA3-493E-A219-D723725E313D}" presName="accent_6" presStyleCnt="0"/>
      <dgm:spPr/>
    </dgm:pt>
    <dgm:pt modelId="{8D010A1F-D4B9-4D75-ABFD-1127E1568661}" type="pres">
      <dgm:prSet presAssocID="{E875913B-FCA3-493E-A219-D723725E313D}" presName="accentRepeatNode" presStyleLbl="solidFgAcc1" presStyleIdx="5" presStyleCnt="7"/>
      <dgm:spPr/>
    </dgm:pt>
    <dgm:pt modelId="{2F8D1466-1A2D-43F3-A64E-06884952FFCF}" type="pres">
      <dgm:prSet presAssocID="{3823E5A1-417F-4E9A-91E2-557B448B7A4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29076-D17D-41CD-B156-B25639E1F0AA}" type="pres">
      <dgm:prSet presAssocID="{3823E5A1-417F-4E9A-91E2-557B448B7A49}" presName="accent_7" presStyleCnt="0"/>
      <dgm:spPr/>
    </dgm:pt>
    <dgm:pt modelId="{86C3394C-EE93-4AF3-9384-85FD9C310C3C}" type="pres">
      <dgm:prSet presAssocID="{3823E5A1-417F-4E9A-91E2-557B448B7A49}" presName="accentRepeatNode" presStyleLbl="solidFgAcc1" presStyleIdx="6" presStyleCnt="7" custLinFactNeighborX="-1466" custLinFactNeighborY="-4051"/>
      <dgm:spPr/>
    </dgm:pt>
  </dgm:ptLst>
  <dgm:cxnLst>
    <dgm:cxn modelId="{A281AD1F-9AA1-40D6-820E-510C034C3018}" type="presOf" srcId="{4CE7C0F8-BB50-4CEE-8EBC-72D36A2672E0}" destId="{088CA069-1802-4DFB-B14C-50A08D01B152}" srcOrd="0" destOrd="0" presId="urn:microsoft.com/office/officeart/2008/layout/VerticalCurvedList"/>
    <dgm:cxn modelId="{418765D9-EFC8-492E-927F-F0C35D063BAA}" type="presOf" srcId="{868F73CD-2FD6-46B8-86CE-7F8FE6B50EBA}" destId="{F34F6ED4-843F-4292-83A2-E0D41BD0CD1E}" srcOrd="0" destOrd="0" presId="urn:microsoft.com/office/officeart/2008/layout/VerticalCurvedList"/>
    <dgm:cxn modelId="{F75C95E7-8EEF-40CA-8E9D-94E009EE0E7B}" srcId="{F90B035E-C1CA-4F5C-980F-4C643BF7BA75}" destId="{E875913B-FCA3-493E-A219-D723725E313D}" srcOrd="5" destOrd="0" parTransId="{2910FB6C-BCE1-41AE-B841-9E54AB9DE8DB}" sibTransId="{86650AAC-AC58-4CA2-8416-9F6758AC0E94}"/>
    <dgm:cxn modelId="{775F6303-7E41-4BE2-BAE8-EDA4964648DA}" srcId="{F90B035E-C1CA-4F5C-980F-4C643BF7BA75}" destId="{5842E212-E7EE-4CCA-B623-BF9EE4CD40FF}" srcOrd="2" destOrd="0" parTransId="{70A87010-486B-4D7F-A50C-BC53C4D3E3D8}" sibTransId="{4FDEB6A7-40B2-4D88-A4C3-AD0C93DFEFCB}"/>
    <dgm:cxn modelId="{E4835E27-4BD2-4EBE-8474-75F9354E0972}" srcId="{F90B035E-C1CA-4F5C-980F-4C643BF7BA75}" destId="{4CE7C0F8-BB50-4CEE-8EBC-72D36A2672E0}" srcOrd="0" destOrd="0" parTransId="{5BCFDA9D-8A7F-4DEA-8706-9CCEE84B36B6}" sibTransId="{868F73CD-2FD6-46B8-86CE-7F8FE6B50EBA}"/>
    <dgm:cxn modelId="{F44F81F8-62C8-43AC-B23D-A9C1C14D3C77}" type="presOf" srcId="{E875913B-FCA3-493E-A219-D723725E313D}" destId="{956F3648-7DF1-4969-85F1-4D98D255B30A}" srcOrd="0" destOrd="0" presId="urn:microsoft.com/office/officeart/2008/layout/VerticalCurvedList"/>
    <dgm:cxn modelId="{1DDDAC50-3F9E-4990-9EA8-3BD6FD7E5D9B}" type="presOf" srcId="{FA42A2D2-B5AE-450E-87ED-83C441C3EECC}" destId="{24A79969-1744-4E18-8822-A02A4B8E9770}" srcOrd="0" destOrd="0" presId="urn:microsoft.com/office/officeart/2008/layout/VerticalCurvedList"/>
    <dgm:cxn modelId="{20BE06B3-109D-402E-A461-EA70757DE36F}" type="presOf" srcId="{434C7623-60F2-4EB4-B57B-7F39C2D94ED3}" destId="{FADCAA55-1C4B-42EB-A4A4-9DC019F878A7}" srcOrd="0" destOrd="0" presId="urn:microsoft.com/office/officeart/2008/layout/VerticalCurvedList"/>
    <dgm:cxn modelId="{03217BDB-0443-4BFD-BE6F-820BD178827B}" type="presOf" srcId="{5842E212-E7EE-4CCA-B623-BF9EE4CD40FF}" destId="{3926FF00-C319-497E-85D7-83758ACDC084}" srcOrd="0" destOrd="0" presId="urn:microsoft.com/office/officeart/2008/layout/VerticalCurvedList"/>
    <dgm:cxn modelId="{2B61CEAE-465F-4935-85B5-6C7FE173BD03}" type="presOf" srcId="{E7463C82-73A3-4192-B6F2-5BBDFA921240}" destId="{BA83C957-E270-4805-B03C-50FFB2B8FCEA}" srcOrd="0" destOrd="0" presId="urn:microsoft.com/office/officeart/2008/layout/VerticalCurvedList"/>
    <dgm:cxn modelId="{B86210EC-C500-423F-A339-7BDD1BB4D3F0}" srcId="{F90B035E-C1CA-4F5C-980F-4C643BF7BA75}" destId="{E7463C82-73A3-4192-B6F2-5BBDFA921240}" srcOrd="4" destOrd="0" parTransId="{69CBADFB-4DC3-4436-B2A1-6F7A70D0768A}" sibTransId="{08DFD026-58AB-402C-8C6E-6F97B03155D9}"/>
    <dgm:cxn modelId="{D46DB6BA-34F7-4CA6-BD56-CB4BFACF7964}" type="presOf" srcId="{F90B035E-C1CA-4F5C-980F-4C643BF7BA75}" destId="{6F7871E5-1DAD-483D-9122-4ECEBE83F78F}" srcOrd="0" destOrd="0" presId="urn:microsoft.com/office/officeart/2008/layout/VerticalCurvedList"/>
    <dgm:cxn modelId="{0A0F38D4-D12E-4FFF-95BC-609BCBF6B020}" srcId="{F90B035E-C1CA-4F5C-980F-4C643BF7BA75}" destId="{434C7623-60F2-4EB4-B57B-7F39C2D94ED3}" srcOrd="1" destOrd="0" parTransId="{7F136A5E-02B3-4B07-B3A7-89E1CA75DC66}" sibTransId="{FC88CBC4-9AFD-44AA-BCCF-E83EB0B308BD}"/>
    <dgm:cxn modelId="{94AFCD5A-8B51-4BDB-A14F-2D83B26F54AB}" srcId="{F90B035E-C1CA-4F5C-980F-4C643BF7BA75}" destId="{3823E5A1-417F-4E9A-91E2-557B448B7A49}" srcOrd="6" destOrd="0" parTransId="{56F0484C-60D4-4802-8196-197EC67E4D24}" sibTransId="{8FAF4BD8-8BB9-4335-9BBB-2C7C23ECDF84}"/>
    <dgm:cxn modelId="{2E91226E-7DAD-409B-B70A-FD6E8A03E23B}" srcId="{F90B035E-C1CA-4F5C-980F-4C643BF7BA75}" destId="{FA42A2D2-B5AE-450E-87ED-83C441C3EECC}" srcOrd="3" destOrd="0" parTransId="{10D3F84B-A8DA-4DDE-B212-EA583D897DA6}" sibTransId="{019E0E67-CCDD-4532-8CB4-1B184572F3AF}"/>
    <dgm:cxn modelId="{9B4295E3-45FD-4660-85DE-0F0106AFBC3F}" type="presOf" srcId="{3823E5A1-417F-4E9A-91E2-557B448B7A49}" destId="{2F8D1466-1A2D-43F3-A64E-06884952FFCF}" srcOrd="0" destOrd="0" presId="urn:microsoft.com/office/officeart/2008/layout/VerticalCurvedList"/>
    <dgm:cxn modelId="{C0FD8687-010F-4BD5-9627-E82ED5BAB661}" type="presParOf" srcId="{6F7871E5-1DAD-483D-9122-4ECEBE83F78F}" destId="{C361D847-8058-45EC-962D-B3DCEBCF0BA9}" srcOrd="0" destOrd="0" presId="urn:microsoft.com/office/officeart/2008/layout/VerticalCurvedList"/>
    <dgm:cxn modelId="{22D60802-715E-463F-B6C7-7D659024AED0}" type="presParOf" srcId="{C361D847-8058-45EC-962D-B3DCEBCF0BA9}" destId="{F5942F7B-9843-4B3D-89DC-CC22BEEE4970}" srcOrd="0" destOrd="0" presId="urn:microsoft.com/office/officeart/2008/layout/VerticalCurvedList"/>
    <dgm:cxn modelId="{2AC4E144-74DD-4B51-9F86-C0B05BA2925F}" type="presParOf" srcId="{F5942F7B-9843-4B3D-89DC-CC22BEEE4970}" destId="{2C2A7FBD-A123-4215-8F10-2A32437E693A}" srcOrd="0" destOrd="0" presId="urn:microsoft.com/office/officeart/2008/layout/VerticalCurvedList"/>
    <dgm:cxn modelId="{A39E4562-BD78-4399-923C-2078C8637037}" type="presParOf" srcId="{F5942F7B-9843-4B3D-89DC-CC22BEEE4970}" destId="{F34F6ED4-843F-4292-83A2-E0D41BD0CD1E}" srcOrd="1" destOrd="0" presId="urn:microsoft.com/office/officeart/2008/layout/VerticalCurvedList"/>
    <dgm:cxn modelId="{E5741F5F-4948-4E9F-B34D-EA003C6283E6}" type="presParOf" srcId="{F5942F7B-9843-4B3D-89DC-CC22BEEE4970}" destId="{816B2A19-E780-4FCD-8041-3E5E62D0A56A}" srcOrd="2" destOrd="0" presId="urn:microsoft.com/office/officeart/2008/layout/VerticalCurvedList"/>
    <dgm:cxn modelId="{FFE716FB-15AE-4182-A6BE-5BEE933E9324}" type="presParOf" srcId="{F5942F7B-9843-4B3D-89DC-CC22BEEE4970}" destId="{CAA90D13-9451-40C2-853B-704A71B12053}" srcOrd="3" destOrd="0" presId="urn:microsoft.com/office/officeart/2008/layout/VerticalCurvedList"/>
    <dgm:cxn modelId="{53E12FCD-CAF6-4C25-8C14-E9002072D51A}" type="presParOf" srcId="{C361D847-8058-45EC-962D-B3DCEBCF0BA9}" destId="{088CA069-1802-4DFB-B14C-50A08D01B152}" srcOrd="1" destOrd="0" presId="urn:microsoft.com/office/officeart/2008/layout/VerticalCurvedList"/>
    <dgm:cxn modelId="{BE0E3229-5967-4B46-9C3F-0D21DE7D8CFB}" type="presParOf" srcId="{C361D847-8058-45EC-962D-B3DCEBCF0BA9}" destId="{8E9230C8-616E-4F7F-87A2-9E2E5DE1B460}" srcOrd="2" destOrd="0" presId="urn:microsoft.com/office/officeart/2008/layout/VerticalCurvedList"/>
    <dgm:cxn modelId="{310CFA6C-8603-44E8-98F1-596C7DA020B0}" type="presParOf" srcId="{8E9230C8-616E-4F7F-87A2-9E2E5DE1B460}" destId="{056DA7FD-B270-4121-983D-92ABA8A70338}" srcOrd="0" destOrd="0" presId="urn:microsoft.com/office/officeart/2008/layout/VerticalCurvedList"/>
    <dgm:cxn modelId="{F5C5FC4B-5374-4029-A1D6-F6F705F03A94}" type="presParOf" srcId="{C361D847-8058-45EC-962D-B3DCEBCF0BA9}" destId="{FADCAA55-1C4B-42EB-A4A4-9DC019F878A7}" srcOrd="3" destOrd="0" presId="urn:microsoft.com/office/officeart/2008/layout/VerticalCurvedList"/>
    <dgm:cxn modelId="{5010FEAF-2D42-472A-A213-3C00F800464F}" type="presParOf" srcId="{C361D847-8058-45EC-962D-B3DCEBCF0BA9}" destId="{9B9CEC9B-E27A-46E8-A5BA-6767F1D7ED28}" srcOrd="4" destOrd="0" presId="urn:microsoft.com/office/officeart/2008/layout/VerticalCurvedList"/>
    <dgm:cxn modelId="{1C160F75-9022-4F9C-AF73-5614C6A409D3}" type="presParOf" srcId="{9B9CEC9B-E27A-46E8-A5BA-6767F1D7ED28}" destId="{1A1C6DF3-ABB8-413E-B443-078214896818}" srcOrd="0" destOrd="0" presId="urn:microsoft.com/office/officeart/2008/layout/VerticalCurvedList"/>
    <dgm:cxn modelId="{26BC42F6-7C0B-4507-8B0B-CD8AC3F1C77D}" type="presParOf" srcId="{C361D847-8058-45EC-962D-B3DCEBCF0BA9}" destId="{3926FF00-C319-497E-85D7-83758ACDC084}" srcOrd="5" destOrd="0" presId="urn:microsoft.com/office/officeart/2008/layout/VerticalCurvedList"/>
    <dgm:cxn modelId="{422D64AE-A7BD-464A-AC13-9098F1F1CD20}" type="presParOf" srcId="{C361D847-8058-45EC-962D-B3DCEBCF0BA9}" destId="{C18FABDA-A4CE-4908-995F-2C3FE0E3B445}" srcOrd="6" destOrd="0" presId="urn:microsoft.com/office/officeart/2008/layout/VerticalCurvedList"/>
    <dgm:cxn modelId="{CD67A009-107F-468B-9460-9B6E030EEB21}" type="presParOf" srcId="{C18FABDA-A4CE-4908-995F-2C3FE0E3B445}" destId="{CD16F8A9-A6EB-4B12-B3DD-4CBA38F0F9D0}" srcOrd="0" destOrd="0" presId="urn:microsoft.com/office/officeart/2008/layout/VerticalCurvedList"/>
    <dgm:cxn modelId="{35E28EB0-C2E2-48FF-AF82-55A8A4527831}" type="presParOf" srcId="{C361D847-8058-45EC-962D-B3DCEBCF0BA9}" destId="{24A79969-1744-4E18-8822-A02A4B8E9770}" srcOrd="7" destOrd="0" presId="urn:microsoft.com/office/officeart/2008/layout/VerticalCurvedList"/>
    <dgm:cxn modelId="{829D5CC8-12AB-4110-9B76-DC70D01E0290}" type="presParOf" srcId="{C361D847-8058-45EC-962D-B3DCEBCF0BA9}" destId="{EB74E02C-B6F9-432F-A351-5E7F159328E7}" srcOrd="8" destOrd="0" presId="urn:microsoft.com/office/officeart/2008/layout/VerticalCurvedList"/>
    <dgm:cxn modelId="{006DD3CA-53ED-47F0-8505-6CD83D2DA002}" type="presParOf" srcId="{EB74E02C-B6F9-432F-A351-5E7F159328E7}" destId="{36A8395E-86B9-4B97-8695-5C9E1A53383A}" srcOrd="0" destOrd="0" presId="urn:microsoft.com/office/officeart/2008/layout/VerticalCurvedList"/>
    <dgm:cxn modelId="{57ED5200-4350-452F-9D68-77D84F6ED57D}" type="presParOf" srcId="{C361D847-8058-45EC-962D-B3DCEBCF0BA9}" destId="{BA83C957-E270-4805-B03C-50FFB2B8FCEA}" srcOrd="9" destOrd="0" presId="urn:microsoft.com/office/officeart/2008/layout/VerticalCurvedList"/>
    <dgm:cxn modelId="{821A2FC4-4270-4A2D-A671-4A15E807695D}" type="presParOf" srcId="{C361D847-8058-45EC-962D-B3DCEBCF0BA9}" destId="{6265D636-2890-45C0-B295-09589688C55F}" srcOrd="10" destOrd="0" presId="urn:microsoft.com/office/officeart/2008/layout/VerticalCurvedList"/>
    <dgm:cxn modelId="{03F6D4E3-FB36-4C74-92E9-9BBF5F26EDAA}" type="presParOf" srcId="{6265D636-2890-45C0-B295-09589688C55F}" destId="{E81C9066-0DAC-412B-946E-19D3C98AB79D}" srcOrd="0" destOrd="0" presId="urn:microsoft.com/office/officeart/2008/layout/VerticalCurvedList"/>
    <dgm:cxn modelId="{7608176E-35AF-4BBB-A92B-9A7902729C0E}" type="presParOf" srcId="{C361D847-8058-45EC-962D-B3DCEBCF0BA9}" destId="{956F3648-7DF1-4969-85F1-4D98D255B30A}" srcOrd="11" destOrd="0" presId="urn:microsoft.com/office/officeart/2008/layout/VerticalCurvedList"/>
    <dgm:cxn modelId="{0DC20A5C-3B6B-4F45-840D-DD968B881A91}" type="presParOf" srcId="{C361D847-8058-45EC-962D-B3DCEBCF0BA9}" destId="{4C210009-256D-4E5E-98B7-B4DF013D1442}" srcOrd="12" destOrd="0" presId="urn:microsoft.com/office/officeart/2008/layout/VerticalCurvedList"/>
    <dgm:cxn modelId="{C6AC8A45-8B5A-467E-8AF6-CB2159305B45}" type="presParOf" srcId="{4C210009-256D-4E5E-98B7-B4DF013D1442}" destId="{8D010A1F-D4B9-4D75-ABFD-1127E1568661}" srcOrd="0" destOrd="0" presId="urn:microsoft.com/office/officeart/2008/layout/VerticalCurvedList"/>
    <dgm:cxn modelId="{2B6C0F72-CC25-401C-8347-1D59351E82C6}" type="presParOf" srcId="{C361D847-8058-45EC-962D-B3DCEBCF0BA9}" destId="{2F8D1466-1A2D-43F3-A64E-06884952FFCF}" srcOrd="13" destOrd="0" presId="urn:microsoft.com/office/officeart/2008/layout/VerticalCurvedList"/>
    <dgm:cxn modelId="{26F0F5E8-47E2-4D9E-A204-ED2BEEEB8FFE}" type="presParOf" srcId="{C361D847-8058-45EC-962D-B3DCEBCF0BA9}" destId="{A8D29076-D17D-41CD-B156-B25639E1F0AA}" srcOrd="14" destOrd="0" presId="urn:microsoft.com/office/officeart/2008/layout/VerticalCurvedList"/>
    <dgm:cxn modelId="{3F3822DE-A094-42D7-B714-766B3E3A422E}" type="presParOf" srcId="{A8D29076-D17D-41CD-B156-B25639E1F0AA}" destId="{86C3394C-EE93-4AF3-9384-85FD9C310C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0B035E-C1CA-4F5C-980F-4C643BF7BA75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42A2D2-B5AE-450E-87ED-83C441C3EECC}">
      <dgm:prSet phldrT="[Текст]"/>
      <dgm:spPr/>
      <dgm:t>
        <a:bodyPr/>
        <a:lstStyle/>
        <a:p>
          <a:r>
            <a:rPr lang="ru-RU" dirty="0" smtClean="0"/>
            <a:t>Договор о сотрудничестве с партнерами</a:t>
          </a:r>
          <a:endParaRPr lang="ru-RU" dirty="0"/>
        </a:p>
      </dgm:t>
    </dgm:pt>
    <dgm:pt modelId="{10D3F84B-A8DA-4DDE-B212-EA583D897DA6}" type="parTrans" cxnId="{2E91226E-7DAD-409B-B70A-FD6E8A03E23B}">
      <dgm:prSet/>
      <dgm:spPr/>
      <dgm:t>
        <a:bodyPr/>
        <a:lstStyle/>
        <a:p>
          <a:endParaRPr lang="ru-RU"/>
        </a:p>
      </dgm:t>
    </dgm:pt>
    <dgm:pt modelId="{019E0E67-CCDD-4532-8CB4-1B184572F3AF}" type="sibTrans" cxnId="{2E91226E-7DAD-409B-B70A-FD6E8A03E23B}">
      <dgm:prSet/>
      <dgm:spPr/>
      <dgm:t>
        <a:bodyPr/>
        <a:lstStyle/>
        <a:p>
          <a:endParaRPr lang="ru-RU"/>
        </a:p>
      </dgm:t>
    </dgm:pt>
    <dgm:pt modelId="{6F7871E5-1DAD-483D-9122-4ECEBE83F78F}" type="pres">
      <dgm:prSet presAssocID="{F90B035E-C1CA-4F5C-980F-4C643BF7BA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61D847-8058-45EC-962D-B3DCEBCF0BA9}" type="pres">
      <dgm:prSet presAssocID="{F90B035E-C1CA-4F5C-980F-4C643BF7BA75}" presName="Name1" presStyleCnt="0"/>
      <dgm:spPr/>
    </dgm:pt>
    <dgm:pt modelId="{F5942F7B-9843-4B3D-89DC-CC22BEEE4970}" type="pres">
      <dgm:prSet presAssocID="{F90B035E-C1CA-4F5C-980F-4C643BF7BA75}" presName="cycle" presStyleCnt="0"/>
      <dgm:spPr/>
    </dgm:pt>
    <dgm:pt modelId="{2C2A7FBD-A123-4215-8F10-2A32437E693A}" type="pres">
      <dgm:prSet presAssocID="{F90B035E-C1CA-4F5C-980F-4C643BF7BA75}" presName="srcNode" presStyleLbl="node1" presStyleIdx="0" presStyleCnt="1"/>
      <dgm:spPr/>
    </dgm:pt>
    <dgm:pt modelId="{F34F6ED4-843F-4292-83A2-E0D41BD0CD1E}" type="pres">
      <dgm:prSet presAssocID="{F90B035E-C1CA-4F5C-980F-4C643BF7BA75}" presName="conn" presStyleLbl="parChTrans1D2" presStyleIdx="0" presStyleCnt="1"/>
      <dgm:spPr/>
      <dgm:t>
        <a:bodyPr/>
        <a:lstStyle/>
        <a:p>
          <a:endParaRPr lang="ru-RU"/>
        </a:p>
      </dgm:t>
    </dgm:pt>
    <dgm:pt modelId="{816B2A19-E780-4FCD-8041-3E5E62D0A56A}" type="pres">
      <dgm:prSet presAssocID="{F90B035E-C1CA-4F5C-980F-4C643BF7BA75}" presName="extraNode" presStyleLbl="node1" presStyleIdx="0" presStyleCnt="1"/>
      <dgm:spPr/>
    </dgm:pt>
    <dgm:pt modelId="{CAA90D13-9451-40C2-853B-704A71B12053}" type="pres">
      <dgm:prSet presAssocID="{F90B035E-C1CA-4F5C-980F-4C643BF7BA75}" presName="dstNode" presStyleLbl="node1" presStyleIdx="0" presStyleCnt="1"/>
      <dgm:spPr/>
    </dgm:pt>
    <dgm:pt modelId="{5423DD47-DE5A-4B3F-A135-B1884BB0CEE4}" type="pres">
      <dgm:prSet presAssocID="{FA42A2D2-B5AE-450E-87ED-83C441C3EECC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EEB7C-4D20-4BD0-9B78-EDD1C88405A2}" type="pres">
      <dgm:prSet presAssocID="{FA42A2D2-B5AE-450E-87ED-83C441C3EECC}" presName="accent_1" presStyleCnt="0"/>
      <dgm:spPr/>
    </dgm:pt>
    <dgm:pt modelId="{36A8395E-86B9-4B97-8695-5C9E1A53383A}" type="pres">
      <dgm:prSet presAssocID="{FA42A2D2-B5AE-450E-87ED-83C441C3EECC}" presName="accentRepeatNode" presStyleLbl="solidFgAcc1" presStyleIdx="0" presStyleCnt="1"/>
      <dgm:spPr/>
    </dgm:pt>
  </dgm:ptLst>
  <dgm:cxnLst>
    <dgm:cxn modelId="{F49EBDB1-56FC-4274-A05B-2EF858F7F7A5}" type="presOf" srcId="{019E0E67-CCDD-4532-8CB4-1B184572F3AF}" destId="{F34F6ED4-843F-4292-83A2-E0D41BD0CD1E}" srcOrd="0" destOrd="0" presId="urn:microsoft.com/office/officeart/2008/layout/VerticalCurvedList"/>
    <dgm:cxn modelId="{BEF6CCCF-E8D5-4914-BE60-1479F659C6DE}" type="presOf" srcId="{FA42A2D2-B5AE-450E-87ED-83C441C3EECC}" destId="{5423DD47-DE5A-4B3F-A135-B1884BB0CEE4}" srcOrd="0" destOrd="0" presId="urn:microsoft.com/office/officeart/2008/layout/VerticalCurvedList"/>
    <dgm:cxn modelId="{D46DB6BA-34F7-4CA6-BD56-CB4BFACF7964}" type="presOf" srcId="{F90B035E-C1CA-4F5C-980F-4C643BF7BA75}" destId="{6F7871E5-1DAD-483D-9122-4ECEBE83F78F}" srcOrd="0" destOrd="0" presId="urn:microsoft.com/office/officeart/2008/layout/VerticalCurvedList"/>
    <dgm:cxn modelId="{2E91226E-7DAD-409B-B70A-FD6E8A03E23B}" srcId="{F90B035E-C1CA-4F5C-980F-4C643BF7BA75}" destId="{FA42A2D2-B5AE-450E-87ED-83C441C3EECC}" srcOrd="0" destOrd="0" parTransId="{10D3F84B-A8DA-4DDE-B212-EA583D897DA6}" sibTransId="{019E0E67-CCDD-4532-8CB4-1B184572F3AF}"/>
    <dgm:cxn modelId="{C0FD8687-010F-4BD5-9627-E82ED5BAB661}" type="presParOf" srcId="{6F7871E5-1DAD-483D-9122-4ECEBE83F78F}" destId="{C361D847-8058-45EC-962D-B3DCEBCF0BA9}" srcOrd="0" destOrd="0" presId="urn:microsoft.com/office/officeart/2008/layout/VerticalCurvedList"/>
    <dgm:cxn modelId="{22D60802-715E-463F-B6C7-7D659024AED0}" type="presParOf" srcId="{C361D847-8058-45EC-962D-B3DCEBCF0BA9}" destId="{F5942F7B-9843-4B3D-89DC-CC22BEEE4970}" srcOrd="0" destOrd="0" presId="urn:microsoft.com/office/officeart/2008/layout/VerticalCurvedList"/>
    <dgm:cxn modelId="{2AC4E144-74DD-4B51-9F86-C0B05BA2925F}" type="presParOf" srcId="{F5942F7B-9843-4B3D-89DC-CC22BEEE4970}" destId="{2C2A7FBD-A123-4215-8F10-2A32437E693A}" srcOrd="0" destOrd="0" presId="urn:microsoft.com/office/officeart/2008/layout/VerticalCurvedList"/>
    <dgm:cxn modelId="{A39E4562-BD78-4399-923C-2078C8637037}" type="presParOf" srcId="{F5942F7B-9843-4B3D-89DC-CC22BEEE4970}" destId="{F34F6ED4-843F-4292-83A2-E0D41BD0CD1E}" srcOrd="1" destOrd="0" presId="urn:microsoft.com/office/officeart/2008/layout/VerticalCurvedList"/>
    <dgm:cxn modelId="{E5741F5F-4948-4E9F-B34D-EA003C6283E6}" type="presParOf" srcId="{F5942F7B-9843-4B3D-89DC-CC22BEEE4970}" destId="{816B2A19-E780-4FCD-8041-3E5E62D0A56A}" srcOrd="2" destOrd="0" presId="urn:microsoft.com/office/officeart/2008/layout/VerticalCurvedList"/>
    <dgm:cxn modelId="{FFE716FB-15AE-4182-A6BE-5BEE933E9324}" type="presParOf" srcId="{F5942F7B-9843-4B3D-89DC-CC22BEEE4970}" destId="{CAA90D13-9451-40C2-853B-704A71B12053}" srcOrd="3" destOrd="0" presId="urn:microsoft.com/office/officeart/2008/layout/VerticalCurvedList"/>
    <dgm:cxn modelId="{55907428-A5BD-4400-B6BA-DD5869E40F85}" type="presParOf" srcId="{C361D847-8058-45EC-962D-B3DCEBCF0BA9}" destId="{5423DD47-DE5A-4B3F-A135-B1884BB0CEE4}" srcOrd="1" destOrd="0" presId="urn:microsoft.com/office/officeart/2008/layout/VerticalCurvedList"/>
    <dgm:cxn modelId="{A0006E53-AF64-4A0D-9E2E-86441D13B58B}" type="presParOf" srcId="{C361D847-8058-45EC-962D-B3DCEBCF0BA9}" destId="{CC2EEB7C-4D20-4BD0-9B78-EDD1C88405A2}" srcOrd="2" destOrd="0" presId="urn:microsoft.com/office/officeart/2008/layout/VerticalCurvedList"/>
    <dgm:cxn modelId="{DAF516C8-7067-4EB8-98AF-1DB3BC8ED543}" type="presParOf" srcId="{CC2EEB7C-4D20-4BD0-9B78-EDD1C88405A2}" destId="{36A8395E-86B9-4B97-8695-5C9E1A5338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5F643C-1125-4133-AE84-9E3F764D938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A922AD32-2D55-4554-9F56-3B374B0DE6D1}">
      <dgm:prSet/>
      <dgm:spPr/>
      <dgm:t>
        <a:bodyPr/>
        <a:lstStyle/>
        <a:p>
          <a:pPr rtl="0"/>
          <a:r>
            <a:rPr lang="ru-RU" dirty="0" smtClean="0"/>
            <a:t>Так как программа </a:t>
          </a:r>
          <a:r>
            <a:rPr lang="ru-RU" dirty="0" err="1" smtClean="0"/>
            <a:t>Светофорик</a:t>
          </a:r>
          <a:r>
            <a:rPr lang="ru-RU" dirty="0" smtClean="0"/>
            <a:t> реализуется в сетевой форме, нам необходимо было найти партнеров в образовательной деятельности. Был составлен договор о сетевой форме реализации дополнительной образовательной программы с отделом ОГИБДД МВД России по городу Черкесску в лице начальника Отдела МВД России по городу Черкесску полковником полиции </a:t>
          </a:r>
          <a:r>
            <a:rPr lang="ru-RU" dirty="0" err="1" smtClean="0"/>
            <a:t>Килба</a:t>
          </a:r>
          <a:r>
            <a:rPr lang="ru-RU" dirty="0" smtClean="0"/>
            <a:t> </a:t>
          </a:r>
          <a:r>
            <a:rPr lang="ru-RU" dirty="0" err="1" smtClean="0"/>
            <a:t>Мухадином</a:t>
          </a:r>
          <a:r>
            <a:rPr lang="ru-RU" dirty="0" smtClean="0"/>
            <a:t> Мухамедовичем</a:t>
          </a:r>
          <a:endParaRPr lang="ru-RU" dirty="0"/>
        </a:p>
      </dgm:t>
    </dgm:pt>
    <dgm:pt modelId="{F7C03A98-50D4-4FB0-8458-1F5ED46D7FFA}" type="parTrans" cxnId="{A588F30F-259B-496E-83BA-9C5F35CA83D7}">
      <dgm:prSet/>
      <dgm:spPr/>
      <dgm:t>
        <a:bodyPr/>
        <a:lstStyle/>
        <a:p>
          <a:endParaRPr lang="ru-RU"/>
        </a:p>
      </dgm:t>
    </dgm:pt>
    <dgm:pt modelId="{CCC998BD-25FD-48E0-BE35-960A42DAC71E}" type="sibTrans" cxnId="{A588F30F-259B-496E-83BA-9C5F35CA83D7}">
      <dgm:prSet/>
      <dgm:spPr/>
      <dgm:t>
        <a:bodyPr/>
        <a:lstStyle/>
        <a:p>
          <a:endParaRPr lang="ru-RU"/>
        </a:p>
      </dgm:t>
    </dgm:pt>
    <dgm:pt modelId="{63CEF6F6-6EF6-4357-89C2-56BE2C1C2C3E}" type="pres">
      <dgm:prSet presAssocID="{B25F643C-1125-4133-AE84-9E3F764D938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B5ED1-9D75-442B-A7B8-C1B5925C42A7}" type="pres">
      <dgm:prSet presAssocID="{A922AD32-2D55-4554-9F56-3B374B0DE6D1}" presName="circle1" presStyleLbl="node1" presStyleIdx="0" presStyleCnt="1"/>
      <dgm:spPr/>
    </dgm:pt>
    <dgm:pt modelId="{79B391C8-C38E-4DF1-AF8C-3AB405A3A40A}" type="pres">
      <dgm:prSet presAssocID="{A922AD32-2D55-4554-9F56-3B374B0DE6D1}" presName="space" presStyleCnt="0"/>
      <dgm:spPr/>
    </dgm:pt>
    <dgm:pt modelId="{DE091997-11AB-433D-9D50-4DAF630D8DF3}" type="pres">
      <dgm:prSet presAssocID="{A922AD32-2D55-4554-9F56-3B374B0DE6D1}" presName="rect1" presStyleLbl="alignAcc1" presStyleIdx="0" presStyleCnt="1" custLinFactNeighborX="6243" custLinFactNeighborY="2066"/>
      <dgm:spPr/>
      <dgm:t>
        <a:bodyPr/>
        <a:lstStyle/>
        <a:p>
          <a:endParaRPr lang="ru-RU"/>
        </a:p>
      </dgm:t>
    </dgm:pt>
    <dgm:pt modelId="{19A55D2D-8467-4B4E-AC56-51A3EAEEC0C4}" type="pres">
      <dgm:prSet presAssocID="{A922AD32-2D55-4554-9F56-3B374B0DE6D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A0887-8169-4B16-A5ED-00736746140A}" type="presOf" srcId="{B25F643C-1125-4133-AE84-9E3F764D9383}" destId="{63CEF6F6-6EF6-4357-89C2-56BE2C1C2C3E}" srcOrd="0" destOrd="0" presId="urn:microsoft.com/office/officeart/2005/8/layout/target3"/>
    <dgm:cxn modelId="{3306A1B0-A6D5-467F-A115-844F5394BBFD}" type="presOf" srcId="{A922AD32-2D55-4554-9F56-3B374B0DE6D1}" destId="{DE091997-11AB-433D-9D50-4DAF630D8DF3}" srcOrd="0" destOrd="0" presId="urn:microsoft.com/office/officeart/2005/8/layout/target3"/>
    <dgm:cxn modelId="{F144028E-FA97-479D-9C98-1759DBE41184}" type="presOf" srcId="{A922AD32-2D55-4554-9F56-3B374B0DE6D1}" destId="{19A55D2D-8467-4B4E-AC56-51A3EAEEC0C4}" srcOrd="1" destOrd="0" presId="urn:microsoft.com/office/officeart/2005/8/layout/target3"/>
    <dgm:cxn modelId="{A588F30F-259B-496E-83BA-9C5F35CA83D7}" srcId="{B25F643C-1125-4133-AE84-9E3F764D9383}" destId="{A922AD32-2D55-4554-9F56-3B374B0DE6D1}" srcOrd="0" destOrd="0" parTransId="{F7C03A98-50D4-4FB0-8458-1F5ED46D7FFA}" sibTransId="{CCC998BD-25FD-48E0-BE35-960A42DAC71E}"/>
    <dgm:cxn modelId="{E2715D5E-932E-4BE4-9DEC-10FD67313E76}" type="presParOf" srcId="{63CEF6F6-6EF6-4357-89C2-56BE2C1C2C3E}" destId="{130B5ED1-9D75-442B-A7B8-C1B5925C42A7}" srcOrd="0" destOrd="0" presId="urn:microsoft.com/office/officeart/2005/8/layout/target3"/>
    <dgm:cxn modelId="{B077CF6D-4E82-4591-8FF0-E60FA5192905}" type="presParOf" srcId="{63CEF6F6-6EF6-4357-89C2-56BE2C1C2C3E}" destId="{79B391C8-C38E-4DF1-AF8C-3AB405A3A40A}" srcOrd="1" destOrd="0" presId="urn:microsoft.com/office/officeart/2005/8/layout/target3"/>
    <dgm:cxn modelId="{B5F79830-6EE6-4C73-A745-A064331B3CC3}" type="presParOf" srcId="{63CEF6F6-6EF6-4357-89C2-56BE2C1C2C3E}" destId="{DE091997-11AB-433D-9D50-4DAF630D8DF3}" srcOrd="2" destOrd="0" presId="urn:microsoft.com/office/officeart/2005/8/layout/target3"/>
    <dgm:cxn modelId="{B11C4DEF-2001-46CE-9EC3-FD49714ED1B9}" type="presParOf" srcId="{63CEF6F6-6EF6-4357-89C2-56BE2C1C2C3E}" destId="{19A55D2D-8467-4B4E-AC56-51A3EAEEC0C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0B035E-C1CA-4F5C-980F-4C643BF7BA75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7463C82-73A3-4192-B6F2-5BBDFA921240}">
      <dgm:prSet/>
      <dgm:spPr/>
      <dgm:t>
        <a:bodyPr/>
        <a:lstStyle/>
        <a:p>
          <a:r>
            <a:rPr lang="ru-RU" dirty="0" smtClean="0"/>
            <a:t>Мониторинг Оценивания образовательных достижений детей.</a:t>
          </a:r>
          <a:endParaRPr lang="ru-RU" dirty="0"/>
        </a:p>
      </dgm:t>
    </dgm:pt>
    <dgm:pt modelId="{69CBADFB-4DC3-4436-B2A1-6F7A70D0768A}" type="parTrans" cxnId="{B86210EC-C500-423F-A339-7BDD1BB4D3F0}">
      <dgm:prSet/>
      <dgm:spPr/>
      <dgm:t>
        <a:bodyPr/>
        <a:lstStyle/>
        <a:p>
          <a:endParaRPr lang="ru-RU"/>
        </a:p>
      </dgm:t>
    </dgm:pt>
    <dgm:pt modelId="{08DFD026-58AB-402C-8C6E-6F97B03155D9}" type="sibTrans" cxnId="{B86210EC-C500-423F-A339-7BDD1BB4D3F0}">
      <dgm:prSet/>
      <dgm:spPr/>
      <dgm:t>
        <a:bodyPr/>
        <a:lstStyle/>
        <a:p>
          <a:endParaRPr lang="ru-RU"/>
        </a:p>
      </dgm:t>
    </dgm:pt>
    <dgm:pt modelId="{6F7871E5-1DAD-483D-9122-4ECEBE83F78F}" type="pres">
      <dgm:prSet presAssocID="{F90B035E-C1CA-4F5C-980F-4C643BF7BA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61D847-8058-45EC-962D-B3DCEBCF0BA9}" type="pres">
      <dgm:prSet presAssocID="{F90B035E-C1CA-4F5C-980F-4C643BF7BA75}" presName="Name1" presStyleCnt="0"/>
      <dgm:spPr/>
    </dgm:pt>
    <dgm:pt modelId="{F5942F7B-9843-4B3D-89DC-CC22BEEE4970}" type="pres">
      <dgm:prSet presAssocID="{F90B035E-C1CA-4F5C-980F-4C643BF7BA75}" presName="cycle" presStyleCnt="0"/>
      <dgm:spPr/>
    </dgm:pt>
    <dgm:pt modelId="{2C2A7FBD-A123-4215-8F10-2A32437E693A}" type="pres">
      <dgm:prSet presAssocID="{F90B035E-C1CA-4F5C-980F-4C643BF7BA75}" presName="srcNode" presStyleLbl="node1" presStyleIdx="0" presStyleCnt="1"/>
      <dgm:spPr/>
    </dgm:pt>
    <dgm:pt modelId="{F34F6ED4-843F-4292-83A2-E0D41BD0CD1E}" type="pres">
      <dgm:prSet presAssocID="{F90B035E-C1CA-4F5C-980F-4C643BF7BA75}" presName="conn" presStyleLbl="parChTrans1D2" presStyleIdx="0" presStyleCnt="1"/>
      <dgm:spPr/>
      <dgm:t>
        <a:bodyPr/>
        <a:lstStyle/>
        <a:p>
          <a:endParaRPr lang="ru-RU"/>
        </a:p>
      </dgm:t>
    </dgm:pt>
    <dgm:pt modelId="{816B2A19-E780-4FCD-8041-3E5E62D0A56A}" type="pres">
      <dgm:prSet presAssocID="{F90B035E-C1CA-4F5C-980F-4C643BF7BA75}" presName="extraNode" presStyleLbl="node1" presStyleIdx="0" presStyleCnt="1"/>
      <dgm:spPr/>
    </dgm:pt>
    <dgm:pt modelId="{CAA90D13-9451-40C2-853B-704A71B12053}" type="pres">
      <dgm:prSet presAssocID="{F90B035E-C1CA-4F5C-980F-4C643BF7BA75}" presName="dstNode" presStyleLbl="node1" presStyleIdx="0" presStyleCnt="1"/>
      <dgm:spPr/>
    </dgm:pt>
    <dgm:pt modelId="{A78286DC-0E51-4CD6-92C2-FFC075A81F81}" type="pres">
      <dgm:prSet presAssocID="{E7463C82-73A3-4192-B6F2-5BBDFA921240}" presName="text_1" presStyleLbl="node1" presStyleIdx="0" presStyleCnt="1" custLinFactNeighborX="3545" custLinFactNeighborY="2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24B37-CDD7-4776-8466-70E21BC74598}" type="pres">
      <dgm:prSet presAssocID="{E7463C82-73A3-4192-B6F2-5BBDFA921240}" presName="accent_1" presStyleCnt="0"/>
      <dgm:spPr/>
    </dgm:pt>
    <dgm:pt modelId="{E81C9066-0DAC-412B-946E-19D3C98AB79D}" type="pres">
      <dgm:prSet presAssocID="{E7463C82-73A3-4192-B6F2-5BBDFA921240}" presName="accentRepeatNode" presStyleLbl="solidFgAcc1" presStyleIdx="0" presStyleCnt="1"/>
      <dgm:spPr/>
    </dgm:pt>
  </dgm:ptLst>
  <dgm:cxnLst>
    <dgm:cxn modelId="{D46DB6BA-34F7-4CA6-BD56-CB4BFACF7964}" type="presOf" srcId="{F90B035E-C1CA-4F5C-980F-4C643BF7BA75}" destId="{6F7871E5-1DAD-483D-9122-4ECEBE83F78F}" srcOrd="0" destOrd="0" presId="urn:microsoft.com/office/officeart/2008/layout/VerticalCurvedList"/>
    <dgm:cxn modelId="{4BA6BD5B-37B1-4DB7-9D18-DA7D8F629C5A}" type="presOf" srcId="{E7463C82-73A3-4192-B6F2-5BBDFA921240}" destId="{A78286DC-0E51-4CD6-92C2-FFC075A81F81}" srcOrd="0" destOrd="0" presId="urn:microsoft.com/office/officeart/2008/layout/VerticalCurvedList"/>
    <dgm:cxn modelId="{B86210EC-C500-423F-A339-7BDD1BB4D3F0}" srcId="{F90B035E-C1CA-4F5C-980F-4C643BF7BA75}" destId="{E7463C82-73A3-4192-B6F2-5BBDFA921240}" srcOrd="0" destOrd="0" parTransId="{69CBADFB-4DC3-4436-B2A1-6F7A70D0768A}" sibTransId="{08DFD026-58AB-402C-8C6E-6F97B03155D9}"/>
    <dgm:cxn modelId="{D645D49C-C74C-4AA6-8E39-305150EE43D9}" type="presOf" srcId="{08DFD026-58AB-402C-8C6E-6F97B03155D9}" destId="{F34F6ED4-843F-4292-83A2-E0D41BD0CD1E}" srcOrd="0" destOrd="0" presId="urn:microsoft.com/office/officeart/2008/layout/VerticalCurvedList"/>
    <dgm:cxn modelId="{C0FD8687-010F-4BD5-9627-E82ED5BAB661}" type="presParOf" srcId="{6F7871E5-1DAD-483D-9122-4ECEBE83F78F}" destId="{C361D847-8058-45EC-962D-B3DCEBCF0BA9}" srcOrd="0" destOrd="0" presId="urn:microsoft.com/office/officeart/2008/layout/VerticalCurvedList"/>
    <dgm:cxn modelId="{22D60802-715E-463F-B6C7-7D659024AED0}" type="presParOf" srcId="{C361D847-8058-45EC-962D-B3DCEBCF0BA9}" destId="{F5942F7B-9843-4B3D-89DC-CC22BEEE4970}" srcOrd="0" destOrd="0" presId="urn:microsoft.com/office/officeart/2008/layout/VerticalCurvedList"/>
    <dgm:cxn modelId="{2AC4E144-74DD-4B51-9F86-C0B05BA2925F}" type="presParOf" srcId="{F5942F7B-9843-4B3D-89DC-CC22BEEE4970}" destId="{2C2A7FBD-A123-4215-8F10-2A32437E693A}" srcOrd="0" destOrd="0" presId="urn:microsoft.com/office/officeart/2008/layout/VerticalCurvedList"/>
    <dgm:cxn modelId="{A39E4562-BD78-4399-923C-2078C8637037}" type="presParOf" srcId="{F5942F7B-9843-4B3D-89DC-CC22BEEE4970}" destId="{F34F6ED4-843F-4292-83A2-E0D41BD0CD1E}" srcOrd="1" destOrd="0" presId="urn:microsoft.com/office/officeart/2008/layout/VerticalCurvedList"/>
    <dgm:cxn modelId="{E5741F5F-4948-4E9F-B34D-EA003C6283E6}" type="presParOf" srcId="{F5942F7B-9843-4B3D-89DC-CC22BEEE4970}" destId="{816B2A19-E780-4FCD-8041-3E5E62D0A56A}" srcOrd="2" destOrd="0" presId="urn:microsoft.com/office/officeart/2008/layout/VerticalCurvedList"/>
    <dgm:cxn modelId="{FFE716FB-15AE-4182-A6BE-5BEE933E9324}" type="presParOf" srcId="{F5942F7B-9843-4B3D-89DC-CC22BEEE4970}" destId="{CAA90D13-9451-40C2-853B-704A71B12053}" srcOrd="3" destOrd="0" presId="urn:microsoft.com/office/officeart/2008/layout/VerticalCurvedList"/>
    <dgm:cxn modelId="{D453B272-5545-4631-AE81-C97DF180251F}" type="presParOf" srcId="{C361D847-8058-45EC-962D-B3DCEBCF0BA9}" destId="{A78286DC-0E51-4CD6-92C2-FFC075A81F81}" srcOrd="1" destOrd="0" presId="urn:microsoft.com/office/officeart/2008/layout/VerticalCurvedList"/>
    <dgm:cxn modelId="{4D2725E9-43AC-416C-8668-EC735A4BABD8}" type="presParOf" srcId="{C361D847-8058-45EC-962D-B3DCEBCF0BA9}" destId="{1AB24B37-CDD7-4776-8466-70E21BC74598}" srcOrd="2" destOrd="0" presId="urn:microsoft.com/office/officeart/2008/layout/VerticalCurvedList"/>
    <dgm:cxn modelId="{0D22CE6D-6529-4829-8601-D42950DD3528}" type="presParOf" srcId="{1AB24B37-CDD7-4776-8466-70E21BC74598}" destId="{E81C9066-0DAC-412B-946E-19D3C98AB7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0B035E-C1CA-4F5C-980F-4C643BF7BA75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75913B-FCA3-493E-A219-D723725E313D}">
      <dgm:prSet phldrT="[Текст]"/>
      <dgm:spPr/>
      <dgm:t>
        <a:bodyPr/>
        <a:lstStyle/>
        <a:p>
          <a:r>
            <a:rPr lang="ru-RU" dirty="0" smtClean="0"/>
            <a:t>Сведения отражающие общественно-профессиональное признание результатов реализации программы</a:t>
          </a:r>
          <a:endParaRPr lang="ru-RU" dirty="0"/>
        </a:p>
      </dgm:t>
    </dgm:pt>
    <dgm:pt modelId="{2910FB6C-BCE1-41AE-B841-9E54AB9DE8DB}" type="parTrans" cxnId="{F75C95E7-8EEF-40CA-8E9D-94E009EE0E7B}">
      <dgm:prSet/>
      <dgm:spPr/>
      <dgm:t>
        <a:bodyPr/>
        <a:lstStyle/>
        <a:p>
          <a:endParaRPr lang="ru-RU"/>
        </a:p>
      </dgm:t>
    </dgm:pt>
    <dgm:pt modelId="{86650AAC-AC58-4CA2-8416-9F6758AC0E94}" type="sibTrans" cxnId="{F75C95E7-8EEF-40CA-8E9D-94E009EE0E7B}">
      <dgm:prSet/>
      <dgm:spPr/>
      <dgm:t>
        <a:bodyPr/>
        <a:lstStyle/>
        <a:p>
          <a:endParaRPr lang="ru-RU"/>
        </a:p>
      </dgm:t>
    </dgm:pt>
    <dgm:pt modelId="{6F7871E5-1DAD-483D-9122-4ECEBE83F78F}" type="pres">
      <dgm:prSet presAssocID="{F90B035E-C1CA-4F5C-980F-4C643BF7BA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61D847-8058-45EC-962D-B3DCEBCF0BA9}" type="pres">
      <dgm:prSet presAssocID="{F90B035E-C1CA-4F5C-980F-4C643BF7BA75}" presName="Name1" presStyleCnt="0"/>
      <dgm:spPr/>
    </dgm:pt>
    <dgm:pt modelId="{F5942F7B-9843-4B3D-89DC-CC22BEEE4970}" type="pres">
      <dgm:prSet presAssocID="{F90B035E-C1CA-4F5C-980F-4C643BF7BA75}" presName="cycle" presStyleCnt="0"/>
      <dgm:spPr/>
    </dgm:pt>
    <dgm:pt modelId="{2C2A7FBD-A123-4215-8F10-2A32437E693A}" type="pres">
      <dgm:prSet presAssocID="{F90B035E-C1CA-4F5C-980F-4C643BF7BA75}" presName="srcNode" presStyleLbl="node1" presStyleIdx="0" presStyleCnt="1"/>
      <dgm:spPr/>
    </dgm:pt>
    <dgm:pt modelId="{F34F6ED4-843F-4292-83A2-E0D41BD0CD1E}" type="pres">
      <dgm:prSet presAssocID="{F90B035E-C1CA-4F5C-980F-4C643BF7BA75}" presName="conn" presStyleLbl="parChTrans1D2" presStyleIdx="0" presStyleCnt="1"/>
      <dgm:spPr/>
      <dgm:t>
        <a:bodyPr/>
        <a:lstStyle/>
        <a:p>
          <a:endParaRPr lang="ru-RU"/>
        </a:p>
      </dgm:t>
    </dgm:pt>
    <dgm:pt modelId="{816B2A19-E780-4FCD-8041-3E5E62D0A56A}" type="pres">
      <dgm:prSet presAssocID="{F90B035E-C1CA-4F5C-980F-4C643BF7BA75}" presName="extraNode" presStyleLbl="node1" presStyleIdx="0" presStyleCnt="1"/>
      <dgm:spPr/>
    </dgm:pt>
    <dgm:pt modelId="{CAA90D13-9451-40C2-853B-704A71B12053}" type="pres">
      <dgm:prSet presAssocID="{F90B035E-C1CA-4F5C-980F-4C643BF7BA75}" presName="dstNode" presStyleLbl="node1" presStyleIdx="0" presStyleCnt="1"/>
      <dgm:spPr/>
    </dgm:pt>
    <dgm:pt modelId="{0D3DFE4B-EB18-47B4-851C-4A1E216D216F}" type="pres">
      <dgm:prSet presAssocID="{E875913B-FCA3-493E-A219-D723725E313D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FF55B-2D08-45A8-8D6E-DE0BB8A3E4FE}" type="pres">
      <dgm:prSet presAssocID="{E875913B-FCA3-493E-A219-D723725E313D}" presName="accent_1" presStyleCnt="0"/>
      <dgm:spPr/>
    </dgm:pt>
    <dgm:pt modelId="{8D010A1F-D4B9-4D75-ABFD-1127E1568661}" type="pres">
      <dgm:prSet presAssocID="{E875913B-FCA3-493E-A219-D723725E313D}" presName="accentRepeatNode" presStyleLbl="solidFgAcc1" presStyleIdx="0" presStyleCnt="1"/>
      <dgm:spPr/>
    </dgm:pt>
  </dgm:ptLst>
  <dgm:cxnLst>
    <dgm:cxn modelId="{D46DB6BA-34F7-4CA6-BD56-CB4BFACF7964}" type="presOf" srcId="{F90B035E-C1CA-4F5C-980F-4C643BF7BA75}" destId="{6F7871E5-1DAD-483D-9122-4ECEBE83F78F}" srcOrd="0" destOrd="0" presId="urn:microsoft.com/office/officeart/2008/layout/VerticalCurvedList"/>
    <dgm:cxn modelId="{16FF2C46-A468-426B-B8BB-C81C38DDE599}" type="presOf" srcId="{86650AAC-AC58-4CA2-8416-9F6758AC0E94}" destId="{F34F6ED4-843F-4292-83A2-E0D41BD0CD1E}" srcOrd="0" destOrd="0" presId="urn:microsoft.com/office/officeart/2008/layout/VerticalCurvedList"/>
    <dgm:cxn modelId="{1467EB6E-4A77-40E6-B0B0-F0560B5ADFF9}" type="presOf" srcId="{E875913B-FCA3-493E-A219-D723725E313D}" destId="{0D3DFE4B-EB18-47B4-851C-4A1E216D216F}" srcOrd="0" destOrd="0" presId="urn:microsoft.com/office/officeart/2008/layout/VerticalCurvedList"/>
    <dgm:cxn modelId="{F75C95E7-8EEF-40CA-8E9D-94E009EE0E7B}" srcId="{F90B035E-C1CA-4F5C-980F-4C643BF7BA75}" destId="{E875913B-FCA3-493E-A219-D723725E313D}" srcOrd="0" destOrd="0" parTransId="{2910FB6C-BCE1-41AE-B841-9E54AB9DE8DB}" sibTransId="{86650AAC-AC58-4CA2-8416-9F6758AC0E94}"/>
    <dgm:cxn modelId="{C0FD8687-010F-4BD5-9627-E82ED5BAB661}" type="presParOf" srcId="{6F7871E5-1DAD-483D-9122-4ECEBE83F78F}" destId="{C361D847-8058-45EC-962D-B3DCEBCF0BA9}" srcOrd="0" destOrd="0" presId="urn:microsoft.com/office/officeart/2008/layout/VerticalCurvedList"/>
    <dgm:cxn modelId="{22D60802-715E-463F-B6C7-7D659024AED0}" type="presParOf" srcId="{C361D847-8058-45EC-962D-B3DCEBCF0BA9}" destId="{F5942F7B-9843-4B3D-89DC-CC22BEEE4970}" srcOrd="0" destOrd="0" presId="urn:microsoft.com/office/officeart/2008/layout/VerticalCurvedList"/>
    <dgm:cxn modelId="{2AC4E144-74DD-4B51-9F86-C0B05BA2925F}" type="presParOf" srcId="{F5942F7B-9843-4B3D-89DC-CC22BEEE4970}" destId="{2C2A7FBD-A123-4215-8F10-2A32437E693A}" srcOrd="0" destOrd="0" presId="urn:microsoft.com/office/officeart/2008/layout/VerticalCurvedList"/>
    <dgm:cxn modelId="{A39E4562-BD78-4399-923C-2078C8637037}" type="presParOf" srcId="{F5942F7B-9843-4B3D-89DC-CC22BEEE4970}" destId="{F34F6ED4-843F-4292-83A2-E0D41BD0CD1E}" srcOrd="1" destOrd="0" presId="urn:microsoft.com/office/officeart/2008/layout/VerticalCurvedList"/>
    <dgm:cxn modelId="{E5741F5F-4948-4E9F-B34D-EA003C6283E6}" type="presParOf" srcId="{F5942F7B-9843-4B3D-89DC-CC22BEEE4970}" destId="{816B2A19-E780-4FCD-8041-3E5E62D0A56A}" srcOrd="2" destOrd="0" presId="urn:microsoft.com/office/officeart/2008/layout/VerticalCurvedList"/>
    <dgm:cxn modelId="{FFE716FB-15AE-4182-A6BE-5BEE933E9324}" type="presParOf" srcId="{F5942F7B-9843-4B3D-89DC-CC22BEEE4970}" destId="{CAA90D13-9451-40C2-853B-704A71B12053}" srcOrd="3" destOrd="0" presId="urn:microsoft.com/office/officeart/2008/layout/VerticalCurvedList"/>
    <dgm:cxn modelId="{70B16392-9902-4E9E-A2BC-03735526F630}" type="presParOf" srcId="{C361D847-8058-45EC-962D-B3DCEBCF0BA9}" destId="{0D3DFE4B-EB18-47B4-851C-4A1E216D216F}" srcOrd="1" destOrd="0" presId="urn:microsoft.com/office/officeart/2008/layout/VerticalCurvedList"/>
    <dgm:cxn modelId="{0DE73921-004E-4867-A85A-34C47F0B7A83}" type="presParOf" srcId="{C361D847-8058-45EC-962D-B3DCEBCF0BA9}" destId="{A30FF55B-2D08-45A8-8D6E-DE0BB8A3E4FE}" srcOrd="2" destOrd="0" presId="urn:microsoft.com/office/officeart/2008/layout/VerticalCurvedList"/>
    <dgm:cxn modelId="{F2E1508E-EACE-45C5-97C2-39AB718C43CC}" type="presParOf" srcId="{A30FF55B-2D08-45A8-8D6E-DE0BB8A3E4FE}" destId="{8D010A1F-D4B9-4D75-ABFD-1127E15686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3F46C6-8C8C-4EE8-8B11-41214B1D3E46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835D4C3E-F616-4CF9-9E68-10AD93603409}">
      <dgm:prSet/>
      <dgm:spPr/>
      <dgm:t>
        <a:bodyPr/>
        <a:lstStyle/>
        <a:p>
          <a:pPr rtl="0"/>
          <a:r>
            <a:rPr lang="ru-RU" dirty="0" smtClean="0"/>
            <a:t>Одним из форм представления педагогического опыта – участие в конкурсах профессионального мастерства. Это позволяет познакомиться с опытом работы других педагогов, представить свои достижения и повысить свой профессиональный уровень.</a:t>
          </a:r>
          <a:endParaRPr lang="ru-RU" dirty="0"/>
        </a:p>
      </dgm:t>
    </dgm:pt>
    <dgm:pt modelId="{B14ECC0A-435C-4DAE-9E33-E989E6612489}" type="parTrans" cxnId="{00C0BF5C-DA60-4A8F-9BF5-4176B21B6A8C}">
      <dgm:prSet/>
      <dgm:spPr/>
      <dgm:t>
        <a:bodyPr/>
        <a:lstStyle/>
        <a:p>
          <a:endParaRPr lang="ru-RU"/>
        </a:p>
      </dgm:t>
    </dgm:pt>
    <dgm:pt modelId="{D07AD428-AC4A-4CC6-8FFF-7ABAD3C9D7CB}" type="sibTrans" cxnId="{00C0BF5C-DA60-4A8F-9BF5-4176B21B6A8C}">
      <dgm:prSet/>
      <dgm:spPr/>
      <dgm:t>
        <a:bodyPr/>
        <a:lstStyle/>
        <a:p>
          <a:endParaRPr lang="ru-RU"/>
        </a:p>
      </dgm:t>
    </dgm:pt>
    <dgm:pt modelId="{1E41ECF5-2C9A-4BEC-B596-F50DD9FBEBB1}" type="pres">
      <dgm:prSet presAssocID="{9F3F46C6-8C8C-4EE8-8B11-41214B1D3E4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DD16E3-8AA6-4C7C-AA1B-6114DAF59A74}" type="pres">
      <dgm:prSet presAssocID="{835D4C3E-F616-4CF9-9E68-10AD93603409}" presName="circle1" presStyleLbl="node1" presStyleIdx="0" presStyleCnt="1" custLinFactNeighborX="1385" custLinFactNeighborY="-2078"/>
      <dgm:spPr/>
    </dgm:pt>
    <dgm:pt modelId="{3FCF2425-318A-4494-ADEC-1E9E79D8FA95}" type="pres">
      <dgm:prSet presAssocID="{835D4C3E-F616-4CF9-9E68-10AD93603409}" presName="space" presStyleCnt="0"/>
      <dgm:spPr/>
    </dgm:pt>
    <dgm:pt modelId="{46BB7EB5-AAB6-4BDD-A9C1-9B55DAD74757}" type="pres">
      <dgm:prSet presAssocID="{835D4C3E-F616-4CF9-9E68-10AD93603409}" presName="rect1" presStyleLbl="alignAcc1" presStyleIdx="0" presStyleCnt="1" custLinFactNeighborX="330" custLinFactNeighborY="10648"/>
      <dgm:spPr/>
      <dgm:t>
        <a:bodyPr/>
        <a:lstStyle/>
        <a:p>
          <a:endParaRPr lang="ru-RU"/>
        </a:p>
      </dgm:t>
    </dgm:pt>
    <dgm:pt modelId="{D82440C5-AEDC-4204-A322-D54BBA40424F}" type="pres">
      <dgm:prSet presAssocID="{835D4C3E-F616-4CF9-9E68-10AD9360340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8CB8D2-BB35-4CFE-80E6-A9D2368531F8}" type="presOf" srcId="{9F3F46C6-8C8C-4EE8-8B11-41214B1D3E46}" destId="{1E41ECF5-2C9A-4BEC-B596-F50DD9FBEBB1}" srcOrd="0" destOrd="0" presId="urn:microsoft.com/office/officeart/2005/8/layout/target3"/>
    <dgm:cxn modelId="{00C0BF5C-DA60-4A8F-9BF5-4176B21B6A8C}" srcId="{9F3F46C6-8C8C-4EE8-8B11-41214B1D3E46}" destId="{835D4C3E-F616-4CF9-9E68-10AD93603409}" srcOrd="0" destOrd="0" parTransId="{B14ECC0A-435C-4DAE-9E33-E989E6612489}" sibTransId="{D07AD428-AC4A-4CC6-8FFF-7ABAD3C9D7CB}"/>
    <dgm:cxn modelId="{23D69FC2-5DFB-44FB-B3E1-EE8B8D11E19B}" type="presOf" srcId="{835D4C3E-F616-4CF9-9E68-10AD93603409}" destId="{46BB7EB5-AAB6-4BDD-A9C1-9B55DAD74757}" srcOrd="0" destOrd="0" presId="urn:microsoft.com/office/officeart/2005/8/layout/target3"/>
    <dgm:cxn modelId="{222AB81B-4A2E-403B-9CA9-E8C1FEB64B16}" type="presOf" srcId="{835D4C3E-F616-4CF9-9E68-10AD93603409}" destId="{D82440C5-AEDC-4204-A322-D54BBA40424F}" srcOrd="1" destOrd="0" presId="urn:microsoft.com/office/officeart/2005/8/layout/target3"/>
    <dgm:cxn modelId="{F2FE65BE-9B9D-4753-9611-02ED26A8F758}" type="presParOf" srcId="{1E41ECF5-2C9A-4BEC-B596-F50DD9FBEBB1}" destId="{5BDD16E3-8AA6-4C7C-AA1B-6114DAF59A74}" srcOrd="0" destOrd="0" presId="urn:microsoft.com/office/officeart/2005/8/layout/target3"/>
    <dgm:cxn modelId="{748CACD6-0B93-47E4-A56B-598A86F1FC81}" type="presParOf" srcId="{1E41ECF5-2C9A-4BEC-B596-F50DD9FBEBB1}" destId="{3FCF2425-318A-4494-ADEC-1E9E79D8FA95}" srcOrd="1" destOrd="0" presId="urn:microsoft.com/office/officeart/2005/8/layout/target3"/>
    <dgm:cxn modelId="{7A98BFD2-5A8E-4552-94A6-83A5BBD1EB49}" type="presParOf" srcId="{1E41ECF5-2C9A-4BEC-B596-F50DD9FBEBB1}" destId="{46BB7EB5-AAB6-4BDD-A9C1-9B55DAD74757}" srcOrd="2" destOrd="0" presId="urn:microsoft.com/office/officeart/2005/8/layout/target3"/>
    <dgm:cxn modelId="{864C9F29-4EE5-46FE-96F2-BFF88781552B}" type="presParOf" srcId="{1E41ECF5-2C9A-4BEC-B596-F50DD9FBEBB1}" destId="{D82440C5-AEDC-4204-A322-D54BBA40424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4EC49C8-BD00-48EA-A0B2-D0451F216731}" type="doc">
      <dgm:prSet loTypeId="urn:microsoft.com/office/officeart/2008/layout/BendingPictureCaptionList" loCatId="pictur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A894C90-0134-4F41-B884-DFFDCA4321BC}">
      <dgm:prSet phldrT="[Текст]"/>
      <dgm:spPr/>
      <dgm:t>
        <a:bodyPr/>
        <a:lstStyle/>
        <a:p>
          <a:r>
            <a:rPr lang="ru-RU" dirty="0" smtClean="0"/>
            <a:t>Муниципальный опорный центр дополнительного образования детей города Черкесска </a:t>
          </a:r>
        </a:p>
        <a:p>
          <a:r>
            <a:rPr lang="ru-RU" dirty="0" smtClean="0"/>
            <a:t>Городской конкурс общеобразовательных общеразвивающих программ, реализуемых в сетевой форме </a:t>
          </a:r>
        </a:p>
        <a:p>
          <a:r>
            <a:rPr lang="ru-RU" dirty="0" smtClean="0"/>
            <a:t>2 место</a:t>
          </a:r>
          <a:endParaRPr lang="ru-RU" dirty="0"/>
        </a:p>
      </dgm:t>
    </dgm:pt>
    <dgm:pt modelId="{E09A34B1-8786-4F2A-BFA2-4F022AC8340E}" type="parTrans" cxnId="{D7358544-218E-435B-9C3B-A651278D2432}">
      <dgm:prSet/>
      <dgm:spPr/>
      <dgm:t>
        <a:bodyPr/>
        <a:lstStyle/>
        <a:p>
          <a:endParaRPr lang="ru-RU"/>
        </a:p>
      </dgm:t>
    </dgm:pt>
    <dgm:pt modelId="{A4CE350C-3D12-4AEB-942D-CCF3482791E2}" type="sibTrans" cxnId="{D7358544-218E-435B-9C3B-A651278D2432}">
      <dgm:prSet/>
      <dgm:spPr/>
      <dgm:t>
        <a:bodyPr/>
        <a:lstStyle/>
        <a:p>
          <a:endParaRPr lang="ru-RU"/>
        </a:p>
      </dgm:t>
    </dgm:pt>
    <dgm:pt modelId="{D1718EF4-4F5E-48AC-ACA6-4D215E8B499E}" type="pres">
      <dgm:prSet presAssocID="{94EC49C8-BD00-48EA-A0B2-D0451F2167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85752E-728E-4B74-B81D-595A5CD33D47}" type="pres">
      <dgm:prSet presAssocID="{EA894C90-0134-4F41-B884-DFFDCA4321BC}" presName="composite" presStyleCnt="0"/>
      <dgm:spPr/>
    </dgm:pt>
    <dgm:pt modelId="{62DC7EA4-67F9-41FF-9C52-0AFD836E7A0C}" type="pres">
      <dgm:prSet presAssocID="{EA894C90-0134-4F41-B884-DFFDCA4321BC}" presName="rect1" presStyleLbl="bgImgPlace1" presStyleIdx="0" presStyleCnt="1" custScaleX="58889" custLinFactNeighborX="34400" custLinFactNeighborY="-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1588B5-05EF-4AD4-9ADF-3651BA22D542}" type="pres">
      <dgm:prSet presAssocID="{EA894C90-0134-4F41-B884-DFFDCA4321BC}" presName="wedgeRectCallout1" presStyleLbl="node1" presStyleIdx="0" presStyleCnt="1" custScaleX="109124" custScaleY="157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F372D-BBA4-4175-8461-14CE7B7D9B57}" type="presOf" srcId="{94EC49C8-BD00-48EA-A0B2-D0451F216731}" destId="{D1718EF4-4F5E-48AC-ACA6-4D215E8B499E}" srcOrd="0" destOrd="0" presId="urn:microsoft.com/office/officeart/2008/layout/BendingPictureCaptionList"/>
    <dgm:cxn modelId="{E7738DE6-8016-48F6-9293-7E33A1C9EE64}" type="presOf" srcId="{EA894C90-0134-4F41-B884-DFFDCA4321BC}" destId="{E91588B5-05EF-4AD4-9ADF-3651BA22D542}" srcOrd="0" destOrd="0" presId="urn:microsoft.com/office/officeart/2008/layout/BendingPictureCaptionList"/>
    <dgm:cxn modelId="{D7358544-218E-435B-9C3B-A651278D2432}" srcId="{94EC49C8-BD00-48EA-A0B2-D0451F216731}" destId="{EA894C90-0134-4F41-B884-DFFDCA4321BC}" srcOrd="0" destOrd="0" parTransId="{E09A34B1-8786-4F2A-BFA2-4F022AC8340E}" sibTransId="{A4CE350C-3D12-4AEB-942D-CCF3482791E2}"/>
    <dgm:cxn modelId="{D37F73F3-D29D-43FA-8D89-126FFA5A7CA3}" type="presParOf" srcId="{D1718EF4-4F5E-48AC-ACA6-4D215E8B499E}" destId="{F685752E-728E-4B74-B81D-595A5CD33D47}" srcOrd="0" destOrd="0" presId="urn:microsoft.com/office/officeart/2008/layout/BendingPictureCaptionList"/>
    <dgm:cxn modelId="{ED9EF5B5-030E-436A-91FD-AD2BADA3BBE6}" type="presParOf" srcId="{F685752E-728E-4B74-B81D-595A5CD33D47}" destId="{62DC7EA4-67F9-41FF-9C52-0AFD836E7A0C}" srcOrd="0" destOrd="0" presId="urn:microsoft.com/office/officeart/2008/layout/BendingPictureCaptionList"/>
    <dgm:cxn modelId="{F8CD6889-8AB0-4FA4-B49C-B1B6FD7FEB38}" type="presParOf" srcId="{F685752E-728E-4B74-B81D-595A5CD33D47}" destId="{E91588B5-05EF-4AD4-9ADF-3651BA22D54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838C9E6-39F4-4367-A272-D5BBEB70382E}" type="doc">
      <dgm:prSet loTypeId="urn:microsoft.com/office/officeart/2008/layout/BendingPictureCaptionList" loCatId="pictur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480EE1-031B-479F-8CCC-6AC761D2CF4B}">
      <dgm:prSet phldrT="[Текст]"/>
      <dgm:spPr/>
      <dgm:t>
        <a:bodyPr/>
        <a:lstStyle/>
        <a:p>
          <a:r>
            <a:rPr lang="ru-RU" dirty="0" smtClean="0"/>
            <a:t>Министерство образования и науки Карачаево-Черкесской Республики </a:t>
          </a:r>
        </a:p>
        <a:p>
          <a:r>
            <a:rPr lang="ru-RU" dirty="0" smtClean="0"/>
            <a:t>Республиканский конкурс дополнительных общеобразовательных общеразвивающих программ «Лучшая программа ДООП детей КЧР -2022</a:t>
          </a:r>
        </a:p>
        <a:p>
          <a:r>
            <a:rPr lang="ru-RU" dirty="0" smtClean="0"/>
            <a:t>Призер (2 место)</a:t>
          </a:r>
          <a:endParaRPr lang="ru-RU" dirty="0"/>
        </a:p>
      </dgm:t>
    </dgm:pt>
    <dgm:pt modelId="{E5424FEC-FBAD-40FB-88F5-8FCA49B505A6}" type="parTrans" cxnId="{D9749234-D36A-4BCB-8D47-9EF54852C759}">
      <dgm:prSet/>
      <dgm:spPr/>
      <dgm:t>
        <a:bodyPr/>
        <a:lstStyle/>
        <a:p>
          <a:endParaRPr lang="ru-RU"/>
        </a:p>
      </dgm:t>
    </dgm:pt>
    <dgm:pt modelId="{43536BD1-814F-43B5-8EBE-F3E92730E8D0}" type="sibTrans" cxnId="{D9749234-D36A-4BCB-8D47-9EF54852C759}">
      <dgm:prSet/>
      <dgm:spPr/>
      <dgm:t>
        <a:bodyPr/>
        <a:lstStyle/>
        <a:p>
          <a:endParaRPr lang="ru-RU"/>
        </a:p>
      </dgm:t>
    </dgm:pt>
    <dgm:pt modelId="{2B7B69F0-568F-4279-B877-6183D6C36711}" type="pres">
      <dgm:prSet presAssocID="{A838C9E6-39F4-4367-A272-D5BBEB7038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A49CA-42A1-4286-B684-CA262DA153D5}" type="pres">
      <dgm:prSet presAssocID="{F8480EE1-031B-479F-8CCC-6AC761D2CF4B}" presName="composite" presStyleCnt="0"/>
      <dgm:spPr/>
    </dgm:pt>
    <dgm:pt modelId="{E4896E9A-18BD-4A75-9E1B-4A052D10983E}" type="pres">
      <dgm:prSet presAssocID="{F8480EE1-031B-479F-8CCC-6AC761D2CF4B}" presName="rect1" presStyleLbl="bgImgPlace1" presStyleIdx="0" presStyleCnt="1" custScaleX="58640" custLinFactNeighborX="24762" custLinFactNeighborY="-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9CAE07-254D-449E-86E2-943F151D1C16}" type="pres">
      <dgm:prSet presAssocID="{F8480EE1-031B-479F-8CCC-6AC761D2CF4B}" presName="wedgeRectCallout1" presStyleLbl="node1" presStyleIdx="0" presStyleCnt="1" custScaleX="105771" custScaleY="153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749234-D36A-4BCB-8D47-9EF54852C759}" srcId="{A838C9E6-39F4-4367-A272-D5BBEB70382E}" destId="{F8480EE1-031B-479F-8CCC-6AC761D2CF4B}" srcOrd="0" destOrd="0" parTransId="{E5424FEC-FBAD-40FB-88F5-8FCA49B505A6}" sibTransId="{43536BD1-814F-43B5-8EBE-F3E92730E8D0}"/>
    <dgm:cxn modelId="{71730854-51A2-4F01-97BC-00E0BD845630}" type="presOf" srcId="{F8480EE1-031B-479F-8CCC-6AC761D2CF4B}" destId="{859CAE07-254D-449E-86E2-943F151D1C16}" srcOrd="0" destOrd="0" presId="urn:microsoft.com/office/officeart/2008/layout/BendingPictureCaptionList"/>
    <dgm:cxn modelId="{459929BB-6EDE-4864-8193-0F0A0E156FFA}" type="presOf" srcId="{A838C9E6-39F4-4367-A272-D5BBEB70382E}" destId="{2B7B69F0-568F-4279-B877-6183D6C36711}" srcOrd="0" destOrd="0" presId="urn:microsoft.com/office/officeart/2008/layout/BendingPictureCaptionList"/>
    <dgm:cxn modelId="{C8B5C2F1-81E1-41E5-B4CD-FD7EC898EDEF}" type="presParOf" srcId="{2B7B69F0-568F-4279-B877-6183D6C36711}" destId="{C52A49CA-42A1-4286-B684-CA262DA153D5}" srcOrd="0" destOrd="0" presId="urn:microsoft.com/office/officeart/2008/layout/BendingPictureCaptionList"/>
    <dgm:cxn modelId="{307B986B-0DF4-4E0E-9A12-0CF5E94BF86C}" type="presParOf" srcId="{C52A49CA-42A1-4286-B684-CA262DA153D5}" destId="{E4896E9A-18BD-4A75-9E1B-4A052D10983E}" srcOrd="0" destOrd="0" presId="urn:microsoft.com/office/officeart/2008/layout/BendingPictureCaptionList"/>
    <dgm:cxn modelId="{F24DA36F-C359-4E74-A3B8-CA7255EA1C66}" type="presParOf" srcId="{C52A49CA-42A1-4286-B684-CA262DA153D5}" destId="{859CAE07-254D-449E-86E2-943F151D1C1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90B035E-C1CA-4F5C-980F-4C643BF7BA75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23E5A1-417F-4E9A-91E2-557B448B7A49}">
      <dgm:prSet phldrT="[Текст]"/>
      <dgm:spPr/>
      <dgm:t>
        <a:bodyPr/>
        <a:lstStyle/>
        <a:p>
          <a:r>
            <a:rPr lang="ru-RU" dirty="0" smtClean="0"/>
            <a:t>«Цифровые следы» реализации программы</a:t>
          </a:r>
          <a:endParaRPr lang="ru-RU" dirty="0"/>
        </a:p>
      </dgm:t>
    </dgm:pt>
    <dgm:pt modelId="{56F0484C-60D4-4802-8196-197EC67E4D24}" type="parTrans" cxnId="{94AFCD5A-8B51-4BDB-A14F-2D83B26F54AB}">
      <dgm:prSet/>
      <dgm:spPr/>
      <dgm:t>
        <a:bodyPr/>
        <a:lstStyle/>
        <a:p>
          <a:endParaRPr lang="ru-RU"/>
        </a:p>
      </dgm:t>
    </dgm:pt>
    <dgm:pt modelId="{8FAF4BD8-8BB9-4335-9BBB-2C7C23ECDF84}" type="sibTrans" cxnId="{94AFCD5A-8B51-4BDB-A14F-2D83B26F54AB}">
      <dgm:prSet/>
      <dgm:spPr/>
      <dgm:t>
        <a:bodyPr/>
        <a:lstStyle/>
        <a:p>
          <a:endParaRPr lang="ru-RU"/>
        </a:p>
      </dgm:t>
    </dgm:pt>
    <dgm:pt modelId="{6F7871E5-1DAD-483D-9122-4ECEBE83F78F}" type="pres">
      <dgm:prSet presAssocID="{F90B035E-C1CA-4F5C-980F-4C643BF7BA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61D847-8058-45EC-962D-B3DCEBCF0BA9}" type="pres">
      <dgm:prSet presAssocID="{F90B035E-C1CA-4F5C-980F-4C643BF7BA75}" presName="Name1" presStyleCnt="0"/>
      <dgm:spPr/>
    </dgm:pt>
    <dgm:pt modelId="{F5942F7B-9843-4B3D-89DC-CC22BEEE4970}" type="pres">
      <dgm:prSet presAssocID="{F90B035E-C1CA-4F5C-980F-4C643BF7BA75}" presName="cycle" presStyleCnt="0"/>
      <dgm:spPr/>
    </dgm:pt>
    <dgm:pt modelId="{2C2A7FBD-A123-4215-8F10-2A32437E693A}" type="pres">
      <dgm:prSet presAssocID="{F90B035E-C1CA-4F5C-980F-4C643BF7BA75}" presName="srcNode" presStyleLbl="node1" presStyleIdx="0" presStyleCnt="1"/>
      <dgm:spPr/>
    </dgm:pt>
    <dgm:pt modelId="{F34F6ED4-843F-4292-83A2-E0D41BD0CD1E}" type="pres">
      <dgm:prSet presAssocID="{F90B035E-C1CA-4F5C-980F-4C643BF7BA75}" presName="conn" presStyleLbl="parChTrans1D2" presStyleIdx="0" presStyleCnt="1"/>
      <dgm:spPr/>
      <dgm:t>
        <a:bodyPr/>
        <a:lstStyle/>
        <a:p>
          <a:endParaRPr lang="ru-RU"/>
        </a:p>
      </dgm:t>
    </dgm:pt>
    <dgm:pt modelId="{816B2A19-E780-4FCD-8041-3E5E62D0A56A}" type="pres">
      <dgm:prSet presAssocID="{F90B035E-C1CA-4F5C-980F-4C643BF7BA75}" presName="extraNode" presStyleLbl="node1" presStyleIdx="0" presStyleCnt="1"/>
      <dgm:spPr/>
    </dgm:pt>
    <dgm:pt modelId="{CAA90D13-9451-40C2-853B-704A71B12053}" type="pres">
      <dgm:prSet presAssocID="{F90B035E-C1CA-4F5C-980F-4C643BF7BA75}" presName="dstNode" presStyleLbl="node1" presStyleIdx="0" presStyleCnt="1"/>
      <dgm:spPr/>
    </dgm:pt>
    <dgm:pt modelId="{1C0244D4-B770-4510-A6B8-0F56E537C350}" type="pres">
      <dgm:prSet presAssocID="{3823E5A1-417F-4E9A-91E2-557B448B7A49}" presName="text_1" presStyleLbl="node1" presStyleIdx="0" presStyleCnt="1" custScaleY="117170" custLinFactNeighborX="-91" custLinFactNeighborY="-4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1F3F9-2C43-43E0-AD06-1915B8C86758}" type="pres">
      <dgm:prSet presAssocID="{3823E5A1-417F-4E9A-91E2-557B448B7A49}" presName="accent_1" presStyleCnt="0"/>
      <dgm:spPr/>
    </dgm:pt>
    <dgm:pt modelId="{86C3394C-EE93-4AF3-9384-85FD9C310C3C}" type="pres">
      <dgm:prSet presAssocID="{3823E5A1-417F-4E9A-91E2-557B448B7A49}" presName="accentRepeatNode" presStyleLbl="solidFgAcc1" presStyleIdx="0" presStyleCnt="1" custLinFactNeighborX="-1466" custLinFactNeighborY="-4051"/>
      <dgm:spPr/>
    </dgm:pt>
  </dgm:ptLst>
  <dgm:cxnLst>
    <dgm:cxn modelId="{8FF1607B-5304-4864-8618-4C9EF8D1EF8C}" type="presOf" srcId="{3823E5A1-417F-4E9A-91E2-557B448B7A49}" destId="{1C0244D4-B770-4510-A6B8-0F56E537C350}" srcOrd="0" destOrd="0" presId="urn:microsoft.com/office/officeart/2008/layout/VerticalCurvedList"/>
    <dgm:cxn modelId="{D46DB6BA-34F7-4CA6-BD56-CB4BFACF7964}" type="presOf" srcId="{F90B035E-C1CA-4F5C-980F-4C643BF7BA75}" destId="{6F7871E5-1DAD-483D-9122-4ECEBE83F78F}" srcOrd="0" destOrd="0" presId="urn:microsoft.com/office/officeart/2008/layout/VerticalCurvedList"/>
    <dgm:cxn modelId="{94AFCD5A-8B51-4BDB-A14F-2D83B26F54AB}" srcId="{F90B035E-C1CA-4F5C-980F-4C643BF7BA75}" destId="{3823E5A1-417F-4E9A-91E2-557B448B7A49}" srcOrd="0" destOrd="0" parTransId="{56F0484C-60D4-4802-8196-197EC67E4D24}" sibTransId="{8FAF4BD8-8BB9-4335-9BBB-2C7C23ECDF84}"/>
    <dgm:cxn modelId="{38494662-8036-49AF-B373-AEA7E737C944}" type="presOf" srcId="{8FAF4BD8-8BB9-4335-9BBB-2C7C23ECDF84}" destId="{F34F6ED4-843F-4292-83A2-E0D41BD0CD1E}" srcOrd="0" destOrd="0" presId="urn:microsoft.com/office/officeart/2008/layout/VerticalCurvedList"/>
    <dgm:cxn modelId="{C0FD8687-010F-4BD5-9627-E82ED5BAB661}" type="presParOf" srcId="{6F7871E5-1DAD-483D-9122-4ECEBE83F78F}" destId="{C361D847-8058-45EC-962D-B3DCEBCF0BA9}" srcOrd="0" destOrd="0" presId="urn:microsoft.com/office/officeart/2008/layout/VerticalCurvedList"/>
    <dgm:cxn modelId="{22D60802-715E-463F-B6C7-7D659024AED0}" type="presParOf" srcId="{C361D847-8058-45EC-962D-B3DCEBCF0BA9}" destId="{F5942F7B-9843-4B3D-89DC-CC22BEEE4970}" srcOrd="0" destOrd="0" presId="urn:microsoft.com/office/officeart/2008/layout/VerticalCurvedList"/>
    <dgm:cxn modelId="{2AC4E144-74DD-4B51-9F86-C0B05BA2925F}" type="presParOf" srcId="{F5942F7B-9843-4B3D-89DC-CC22BEEE4970}" destId="{2C2A7FBD-A123-4215-8F10-2A32437E693A}" srcOrd="0" destOrd="0" presId="urn:microsoft.com/office/officeart/2008/layout/VerticalCurvedList"/>
    <dgm:cxn modelId="{A39E4562-BD78-4399-923C-2078C8637037}" type="presParOf" srcId="{F5942F7B-9843-4B3D-89DC-CC22BEEE4970}" destId="{F34F6ED4-843F-4292-83A2-E0D41BD0CD1E}" srcOrd="1" destOrd="0" presId="urn:microsoft.com/office/officeart/2008/layout/VerticalCurvedList"/>
    <dgm:cxn modelId="{E5741F5F-4948-4E9F-B34D-EA003C6283E6}" type="presParOf" srcId="{F5942F7B-9843-4B3D-89DC-CC22BEEE4970}" destId="{816B2A19-E780-4FCD-8041-3E5E62D0A56A}" srcOrd="2" destOrd="0" presId="urn:microsoft.com/office/officeart/2008/layout/VerticalCurvedList"/>
    <dgm:cxn modelId="{FFE716FB-15AE-4182-A6BE-5BEE933E9324}" type="presParOf" srcId="{F5942F7B-9843-4B3D-89DC-CC22BEEE4970}" destId="{CAA90D13-9451-40C2-853B-704A71B12053}" srcOrd="3" destOrd="0" presId="urn:microsoft.com/office/officeart/2008/layout/VerticalCurvedList"/>
    <dgm:cxn modelId="{B3064DE5-703B-4DC0-BD3C-D4CE82CE757E}" type="presParOf" srcId="{C361D847-8058-45EC-962D-B3DCEBCF0BA9}" destId="{1C0244D4-B770-4510-A6B8-0F56E537C350}" srcOrd="1" destOrd="0" presId="urn:microsoft.com/office/officeart/2008/layout/VerticalCurvedList"/>
    <dgm:cxn modelId="{5F116F4E-3A09-4876-BAF7-89E00DEB4FFC}" type="presParOf" srcId="{C361D847-8058-45EC-962D-B3DCEBCF0BA9}" destId="{4721F3F9-2C43-43E0-AD06-1915B8C86758}" srcOrd="2" destOrd="0" presId="urn:microsoft.com/office/officeart/2008/layout/VerticalCurvedList"/>
    <dgm:cxn modelId="{12E80C8F-7440-4C18-900C-AACAAB902F47}" type="presParOf" srcId="{4721F3F9-2C43-43E0-AD06-1915B8C86758}" destId="{86C3394C-EE93-4AF3-9384-85FD9C310C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7CFF488-A43C-4E89-8717-5BA76EA0404B}" type="doc">
      <dgm:prSet loTypeId="urn:microsoft.com/office/officeart/2005/8/layout/hProcess9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BE714B6-DD3D-48D7-8201-354E48E872A4}">
      <dgm:prSet/>
      <dgm:spPr/>
      <dgm:t>
        <a:bodyPr/>
        <a:lstStyle/>
        <a:p>
          <a:pPr rtl="0"/>
          <a:r>
            <a:rPr lang="en-US" smtClean="0">
              <a:hlinkClick xmlns:r="http://schemas.openxmlformats.org/officeDocument/2006/relationships" r:id="rId1"/>
            </a:rPr>
            <a:t>https://vk.com/wall-205074099_196</a:t>
          </a:r>
          <a:endParaRPr lang="ru-RU"/>
        </a:p>
      </dgm:t>
    </dgm:pt>
    <dgm:pt modelId="{CDD40022-78DA-4A4C-AAF8-A0C5F89611BA}" type="parTrans" cxnId="{B31450C8-BD6D-4241-BB19-7F3A4AB3017B}">
      <dgm:prSet/>
      <dgm:spPr/>
      <dgm:t>
        <a:bodyPr/>
        <a:lstStyle/>
        <a:p>
          <a:endParaRPr lang="ru-RU"/>
        </a:p>
      </dgm:t>
    </dgm:pt>
    <dgm:pt modelId="{70D8C8C9-35E9-46D2-810B-1758103B3C61}" type="sibTrans" cxnId="{B31450C8-BD6D-4241-BB19-7F3A4AB3017B}">
      <dgm:prSet/>
      <dgm:spPr/>
      <dgm:t>
        <a:bodyPr/>
        <a:lstStyle/>
        <a:p>
          <a:endParaRPr lang="ru-RU"/>
        </a:p>
      </dgm:t>
    </dgm:pt>
    <dgm:pt modelId="{6048AF91-D74E-4A75-9F98-1269DEA592D3}">
      <dgm:prSet/>
      <dgm:spPr/>
      <dgm:t>
        <a:bodyPr/>
        <a:lstStyle/>
        <a:p>
          <a:r>
            <a:rPr lang="ru-RU" dirty="0" smtClean="0"/>
            <a:t>Ссылка на мероприятие </a:t>
          </a:r>
          <a:endParaRPr lang="ru-RU" dirty="0"/>
        </a:p>
      </dgm:t>
    </dgm:pt>
    <dgm:pt modelId="{F992DBF7-6FE8-4CB7-8637-9042FD713537}" type="parTrans" cxnId="{9BCD8C27-1A8B-49EE-9677-A90D61A1DF5B}">
      <dgm:prSet/>
      <dgm:spPr/>
      <dgm:t>
        <a:bodyPr/>
        <a:lstStyle/>
        <a:p>
          <a:endParaRPr lang="ru-RU"/>
        </a:p>
      </dgm:t>
    </dgm:pt>
    <dgm:pt modelId="{08A11DFC-F09A-44D9-911F-443D2E037F38}" type="sibTrans" cxnId="{9BCD8C27-1A8B-49EE-9677-A90D61A1DF5B}">
      <dgm:prSet/>
      <dgm:spPr/>
      <dgm:t>
        <a:bodyPr/>
        <a:lstStyle/>
        <a:p>
          <a:endParaRPr lang="ru-RU"/>
        </a:p>
      </dgm:t>
    </dgm:pt>
    <dgm:pt modelId="{194322EA-DA42-4149-8F05-A4E9F2D783DF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https://vk.com/wall-205074099_110</a:t>
          </a:r>
          <a:endParaRPr lang="ru-RU" dirty="0"/>
        </a:p>
      </dgm:t>
    </dgm:pt>
    <dgm:pt modelId="{49AECB3D-C4F4-4B09-9EB1-B3D34DEDD183}" type="parTrans" cxnId="{8E22E87C-6F31-46B2-9605-255876101441}">
      <dgm:prSet/>
      <dgm:spPr/>
      <dgm:t>
        <a:bodyPr/>
        <a:lstStyle/>
        <a:p>
          <a:endParaRPr lang="ru-RU"/>
        </a:p>
      </dgm:t>
    </dgm:pt>
    <dgm:pt modelId="{3F441419-925B-40BD-AEFD-CAB60B9F72A3}" type="sibTrans" cxnId="{8E22E87C-6F31-46B2-9605-255876101441}">
      <dgm:prSet/>
      <dgm:spPr/>
      <dgm:t>
        <a:bodyPr/>
        <a:lstStyle/>
        <a:p>
          <a:endParaRPr lang="ru-RU"/>
        </a:p>
      </dgm:t>
    </dgm:pt>
    <dgm:pt modelId="{C3453AFD-85AB-413B-B580-145530D22703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https://vk.com/wall-205074099_105</a:t>
          </a:r>
          <a:endParaRPr lang="ru-RU" dirty="0"/>
        </a:p>
      </dgm:t>
    </dgm:pt>
    <dgm:pt modelId="{696D6FBA-C3F0-459C-821A-8BF6AB26951C}" type="parTrans" cxnId="{DCDDB518-7BCE-436F-AC2D-FA5FDB9E8D4A}">
      <dgm:prSet/>
      <dgm:spPr/>
      <dgm:t>
        <a:bodyPr/>
        <a:lstStyle/>
        <a:p>
          <a:endParaRPr lang="ru-RU"/>
        </a:p>
      </dgm:t>
    </dgm:pt>
    <dgm:pt modelId="{BD0E684C-F912-4385-8860-208490BCE185}" type="sibTrans" cxnId="{DCDDB518-7BCE-436F-AC2D-FA5FDB9E8D4A}">
      <dgm:prSet/>
      <dgm:spPr/>
      <dgm:t>
        <a:bodyPr/>
        <a:lstStyle/>
        <a:p>
          <a:endParaRPr lang="ru-RU"/>
        </a:p>
      </dgm:t>
    </dgm:pt>
    <dgm:pt modelId="{3E4E25ED-BF5E-45F8-A039-3C828EB48B42}" type="pres">
      <dgm:prSet presAssocID="{37CFF488-A43C-4E89-8717-5BA76EA0404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602854-EB8B-4227-A339-542036765A3E}" type="pres">
      <dgm:prSet presAssocID="{37CFF488-A43C-4E89-8717-5BA76EA0404B}" presName="arrow" presStyleLbl="bgShp" presStyleIdx="0" presStyleCnt="1" custScaleX="117647" custLinFactNeighborX="4903" custLinFactNeighborY="-3934"/>
      <dgm:spPr/>
      <dgm:t>
        <a:bodyPr/>
        <a:lstStyle/>
        <a:p>
          <a:endParaRPr lang="ru-RU"/>
        </a:p>
      </dgm:t>
    </dgm:pt>
    <dgm:pt modelId="{29B64BD9-110F-45E8-9B1C-44110E3CCB39}" type="pres">
      <dgm:prSet presAssocID="{37CFF488-A43C-4E89-8717-5BA76EA0404B}" presName="linearProcess" presStyleCnt="0"/>
      <dgm:spPr/>
      <dgm:t>
        <a:bodyPr/>
        <a:lstStyle/>
        <a:p>
          <a:endParaRPr lang="ru-RU"/>
        </a:p>
      </dgm:t>
    </dgm:pt>
    <dgm:pt modelId="{92FCC064-96EE-420C-BB24-2C896C91129F}" type="pres">
      <dgm:prSet presAssocID="{ABE714B6-DD3D-48D7-8201-354E48E872A4}" presName="textNode" presStyleLbl="node1" presStyleIdx="0" presStyleCnt="4" custLinFactX="99047" custLinFactNeighborX="100000" custLinFactNeighborY="-5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92C72-2EA3-4134-95C8-4C19E7D6169F}" type="pres">
      <dgm:prSet presAssocID="{70D8C8C9-35E9-46D2-810B-1758103B3C61}" presName="sibTrans" presStyleCnt="0"/>
      <dgm:spPr/>
      <dgm:t>
        <a:bodyPr/>
        <a:lstStyle/>
        <a:p>
          <a:endParaRPr lang="ru-RU"/>
        </a:p>
      </dgm:t>
    </dgm:pt>
    <dgm:pt modelId="{F322BDA6-845C-4BB6-B440-5479531FCDC2}" type="pres">
      <dgm:prSet presAssocID="{6048AF91-D74E-4A75-9F98-1269DEA592D3}" presName="textNode" presStyleLbl="node1" presStyleIdx="1" presStyleCnt="4" custLinFactX="-195294" custLinFactNeighborX="-200000" custLinFactNeighborY="-5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8F0E0-E7E2-481C-9F88-12AEBD7693CC}" type="pres">
      <dgm:prSet presAssocID="{08A11DFC-F09A-44D9-911F-443D2E037F38}" presName="sibTrans" presStyleCnt="0"/>
      <dgm:spPr/>
    </dgm:pt>
    <dgm:pt modelId="{42220BA9-3D52-4770-B561-FB2E963ACBCE}" type="pres">
      <dgm:prSet presAssocID="{C3453AFD-85AB-413B-B580-145530D22703}" presName="textNode" presStyleLbl="node1" presStyleIdx="2" presStyleCnt="4" custLinFactX="117374" custLinFactNeighborX="200000" custLinFactNeighborY="-14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CBBDB-FAF4-4858-AB70-AF2FCE83303D}" type="pres">
      <dgm:prSet presAssocID="{BD0E684C-F912-4385-8860-208490BCE185}" presName="sibTrans" presStyleCnt="0"/>
      <dgm:spPr/>
    </dgm:pt>
    <dgm:pt modelId="{90CEED55-D3D8-40FF-A54B-F09B205E2158}" type="pres">
      <dgm:prSet presAssocID="{194322EA-DA42-4149-8F05-A4E9F2D783DF}" presName="textNode" presStyleLbl="node1" presStyleIdx="3" presStyleCnt="4" custLinFactX="-100000" custLinFactNeighborX="-113036" custLinFactNeighborY="-5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51F9EE-19A3-4065-92CF-BA8DCDA38113}" type="presOf" srcId="{37CFF488-A43C-4E89-8717-5BA76EA0404B}" destId="{3E4E25ED-BF5E-45F8-A039-3C828EB48B42}" srcOrd="0" destOrd="0" presId="urn:microsoft.com/office/officeart/2005/8/layout/hProcess9"/>
    <dgm:cxn modelId="{458090D2-30EA-4FA2-A1E3-FC149C7B0AD7}" type="presOf" srcId="{ABE714B6-DD3D-48D7-8201-354E48E872A4}" destId="{92FCC064-96EE-420C-BB24-2C896C91129F}" srcOrd="0" destOrd="0" presId="urn:microsoft.com/office/officeart/2005/8/layout/hProcess9"/>
    <dgm:cxn modelId="{B31450C8-BD6D-4241-BB19-7F3A4AB3017B}" srcId="{37CFF488-A43C-4E89-8717-5BA76EA0404B}" destId="{ABE714B6-DD3D-48D7-8201-354E48E872A4}" srcOrd="0" destOrd="0" parTransId="{CDD40022-78DA-4A4C-AAF8-A0C5F89611BA}" sibTransId="{70D8C8C9-35E9-46D2-810B-1758103B3C61}"/>
    <dgm:cxn modelId="{9BCD8C27-1A8B-49EE-9677-A90D61A1DF5B}" srcId="{37CFF488-A43C-4E89-8717-5BA76EA0404B}" destId="{6048AF91-D74E-4A75-9F98-1269DEA592D3}" srcOrd="1" destOrd="0" parTransId="{F992DBF7-6FE8-4CB7-8637-9042FD713537}" sibTransId="{08A11DFC-F09A-44D9-911F-443D2E037F38}"/>
    <dgm:cxn modelId="{BCF1E8D8-21A6-4E66-A893-62A979E20B84}" type="presOf" srcId="{6048AF91-D74E-4A75-9F98-1269DEA592D3}" destId="{F322BDA6-845C-4BB6-B440-5479531FCDC2}" srcOrd="0" destOrd="0" presId="urn:microsoft.com/office/officeart/2005/8/layout/hProcess9"/>
    <dgm:cxn modelId="{42126AE2-6D73-4BA1-82DF-69F49C77BED5}" type="presOf" srcId="{C3453AFD-85AB-413B-B580-145530D22703}" destId="{42220BA9-3D52-4770-B561-FB2E963ACBCE}" srcOrd="0" destOrd="0" presId="urn:microsoft.com/office/officeart/2005/8/layout/hProcess9"/>
    <dgm:cxn modelId="{DCDDB518-7BCE-436F-AC2D-FA5FDB9E8D4A}" srcId="{37CFF488-A43C-4E89-8717-5BA76EA0404B}" destId="{C3453AFD-85AB-413B-B580-145530D22703}" srcOrd="2" destOrd="0" parTransId="{696D6FBA-C3F0-459C-821A-8BF6AB26951C}" sibTransId="{BD0E684C-F912-4385-8860-208490BCE185}"/>
    <dgm:cxn modelId="{BF0F2CAA-D264-40DD-A446-C276F141CAF9}" type="presOf" srcId="{194322EA-DA42-4149-8F05-A4E9F2D783DF}" destId="{90CEED55-D3D8-40FF-A54B-F09B205E2158}" srcOrd="0" destOrd="0" presId="urn:microsoft.com/office/officeart/2005/8/layout/hProcess9"/>
    <dgm:cxn modelId="{8E22E87C-6F31-46B2-9605-255876101441}" srcId="{37CFF488-A43C-4E89-8717-5BA76EA0404B}" destId="{194322EA-DA42-4149-8F05-A4E9F2D783DF}" srcOrd="3" destOrd="0" parTransId="{49AECB3D-C4F4-4B09-9EB1-B3D34DEDD183}" sibTransId="{3F441419-925B-40BD-AEFD-CAB60B9F72A3}"/>
    <dgm:cxn modelId="{9B4E2A04-D909-4F0B-BA20-3D5BB60EF068}" type="presParOf" srcId="{3E4E25ED-BF5E-45F8-A039-3C828EB48B42}" destId="{2D602854-EB8B-4227-A339-542036765A3E}" srcOrd="0" destOrd="0" presId="urn:microsoft.com/office/officeart/2005/8/layout/hProcess9"/>
    <dgm:cxn modelId="{6A6D1783-72CF-40E3-BA66-6D01358C2B44}" type="presParOf" srcId="{3E4E25ED-BF5E-45F8-A039-3C828EB48B42}" destId="{29B64BD9-110F-45E8-9B1C-44110E3CCB39}" srcOrd="1" destOrd="0" presId="urn:microsoft.com/office/officeart/2005/8/layout/hProcess9"/>
    <dgm:cxn modelId="{89C91109-BCA8-4180-81B1-4CDFA5277445}" type="presParOf" srcId="{29B64BD9-110F-45E8-9B1C-44110E3CCB39}" destId="{92FCC064-96EE-420C-BB24-2C896C91129F}" srcOrd="0" destOrd="0" presId="urn:microsoft.com/office/officeart/2005/8/layout/hProcess9"/>
    <dgm:cxn modelId="{ECF3D705-0A71-4F3D-B563-9E36A78BE31E}" type="presParOf" srcId="{29B64BD9-110F-45E8-9B1C-44110E3CCB39}" destId="{B4D92C72-2EA3-4134-95C8-4C19E7D6169F}" srcOrd="1" destOrd="0" presId="urn:microsoft.com/office/officeart/2005/8/layout/hProcess9"/>
    <dgm:cxn modelId="{6E4E66CA-1249-436F-A60F-FCF8730683F1}" type="presParOf" srcId="{29B64BD9-110F-45E8-9B1C-44110E3CCB39}" destId="{F322BDA6-845C-4BB6-B440-5479531FCDC2}" srcOrd="2" destOrd="0" presId="urn:microsoft.com/office/officeart/2005/8/layout/hProcess9"/>
    <dgm:cxn modelId="{100947D8-B97B-4A39-AAF6-E1F240E1FFC5}" type="presParOf" srcId="{29B64BD9-110F-45E8-9B1C-44110E3CCB39}" destId="{12C8F0E0-E7E2-481C-9F88-12AEBD7693CC}" srcOrd="3" destOrd="0" presId="urn:microsoft.com/office/officeart/2005/8/layout/hProcess9"/>
    <dgm:cxn modelId="{C50E15C4-038D-4BCB-B6FD-F1D271F59EE6}" type="presParOf" srcId="{29B64BD9-110F-45E8-9B1C-44110E3CCB39}" destId="{42220BA9-3D52-4770-B561-FB2E963ACBCE}" srcOrd="4" destOrd="0" presId="urn:microsoft.com/office/officeart/2005/8/layout/hProcess9"/>
    <dgm:cxn modelId="{F47B0D6B-35F8-4273-99CD-624E95FD4C9F}" type="presParOf" srcId="{29B64BD9-110F-45E8-9B1C-44110E3CCB39}" destId="{827CBBDB-FAF4-4858-AB70-AF2FCE83303D}" srcOrd="5" destOrd="0" presId="urn:microsoft.com/office/officeart/2005/8/layout/hProcess9"/>
    <dgm:cxn modelId="{0F66EF19-D96D-4FBC-A778-3A2A0645BFF1}" type="presParOf" srcId="{29B64BD9-110F-45E8-9B1C-44110E3CCB39}" destId="{90CEED55-D3D8-40FF-A54B-F09B205E215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C2BDC9A-EEB7-4105-8B78-7CA53F465F2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B3EFAD9-19EC-4922-B6D2-19A730670690}">
      <dgm:prSet phldrT="[Текст]"/>
      <dgm:spPr/>
      <dgm:t>
        <a:bodyPr/>
        <a:lstStyle/>
        <a:p>
          <a:r>
            <a:rPr lang="ru-RU" dirty="0" smtClean="0"/>
            <a:t>Учебно-тематический план по разделам программы</a:t>
          </a:r>
          <a:endParaRPr lang="ru-RU" dirty="0"/>
        </a:p>
      </dgm:t>
    </dgm:pt>
    <dgm:pt modelId="{A0695FB9-8772-4280-8438-EC8B4388B325}" type="parTrans" cxnId="{D7A6F243-C0A1-49B5-820D-38B7C12CE633}">
      <dgm:prSet/>
      <dgm:spPr/>
      <dgm:t>
        <a:bodyPr/>
        <a:lstStyle/>
        <a:p>
          <a:endParaRPr lang="ru-RU"/>
        </a:p>
      </dgm:t>
    </dgm:pt>
    <dgm:pt modelId="{6D9D29C6-7271-4CE5-874F-DA970F609D13}" type="sibTrans" cxnId="{D7A6F243-C0A1-49B5-820D-38B7C12CE633}">
      <dgm:prSet/>
      <dgm:spPr/>
      <dgm:t>
        <a:bodyPr/>
        <a:lstStyle/>
        <a:p>
          <a:endParaRPr lang="ru-RU"/>
        </a:p>
      </dgm:t>
    </dgm:pt>
    <dgm:pt modelId="{6FEE75BA-5A09-4A6C-BC4E-39BA3C4F0DDE}" type="pres">
      <dgm:prSet presAssocID="{8C2BDC9A-EEB7-4105-8B78-7CA53F465F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43FD073-68DD-455D-99B2-7555DDBD5A21}" type="pres">
      <dgm:prSet presAssocID="{8C2BDC9A-EEB7-4105-8B78-7CA53F465F22}" presName="Name1" presStyleCnt="0"/>
      <dgm:spPr/>
    </dgm:pt>
    <dgm:pt modelId="{90B1FC6F-96D6-44F5-8A63-64BA400F213E}" type="pres">
      <dgm:prSet presAssocID="{8C2BDC9A-EEB7-4105-8B78-7CA53F465F22}" presName="cycle" presStyleCnt="0"/>
      <dgm:spPr/>
    </dgm:pt>
    <dgm:pt modelId="{AFD7DF34-049A-48E5-BE9D-77F7552B87B6}" type="pres">
      <dgm:prSet presAssocID="{8C2BDC9A-EEB7-4105-8B78-7CA53F465F22}" presName="srcNode" presStyleLbl="node1" presStyleIdx="0" presStyleCnt="1"/>
      <dgm:spPr/>
    </dgm:pt>
    <dgm:pt modelId="{3E642D72-2BBD-4BEC-9DE7-E1F4BA2AA747}" type="pres">
      <dgm:prSet presAssocID="{8C2BDC9A-EEB7-4105-8B78-7CA53F465F22}" presName="conn" presStyleLbl="parChTrans1D2" presStyleIdx="0" presStyleCnt="1"/>
      <dgm:spPr/>
      <dgm:t>
        <a:bodyPr/>
        <a:lstStyle/>
        <a:p>
          <a:endParaRPr lang="ru-RU"/>
        </a:p>
      </dgm:t>
    </dgm:pt>
    <dgm:pt modelId="{C5EF3DB8-BDCB-4C1E-B2DC-385E41089A89}" type="pres">
      <dgm:prSet presAssocID="{8C2BDC9A-EEB7-4105-8B78-7CA53F465F22}" presName="extraNode" presStyleLbl="node1" presStyleIdx="0" presStyleCnt="1"/>
      <dgm:spPr/>
    </dgm:pt>
    <dgm:pt modelId="{BF11CEC8-BD1A-4216-AEAE-67B6CAC4D88C}" type="pres">
      <dgm:prSet presAssocID="{8C2BDC9A-EEB7-4105-8B78-7CA53F465F22}" presName="dstNode" presStyleLbl="node1" presStyleIdx="0" presStyleCnt="1"/>
      <dgm:spPr/>
    </dgm:pt>
    <dgm:pt modelId="{B10768F1-6D83-4D5E-BAF1-AA733E03A8F9}" type="pres">
      <dgm:prSet presAssocID="{6B3EFAD9-19EC-4922-B6D2-19A730670690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DD972-8F97-4130-8BE4-EE8217BFBD4D}" type="pres">
      <dgm:prSet presAssocID="{6B3EFAD9-19EC-4922-B6D2-19A730670690}" presName="accent_1" presStyleCnt="0"/>
      <dgm:spPr/>
    </dgm:pt>
    <dgm:pt modelId="{AA8867FD-B4C7-4406-B5F0-5DE3F0E2E1C9}" type="pres">
      <dgm:prSet presAssocID="{6B3EFAD9-19EC-4922-B6D2-19A730670690}" presName="accentRepeatNode" presStyleLbl="solidFgAcc1" presStyleIdx="0" presStyleCnt="1"/>
      <dgm:spPr/>
    </dgm:pt>
  </dgm:ptLst>
  <dgm:cxnLst>
    <dgm:cxn modelId="{C2004B95-94F2-41A8-81BD-021A1E247BD4}" type="presOf" srcId="{6B3EFAD9-19EC-4922-B6D2-19A730670690}" destId="{B10768F1-6D83-4D5E-BAF1-AA733E03A8F9}" srcOrd="0" destOrd="0" presId="urn:microsoft.com/office/officeart/2008/layout/VerticalCurvedList"/>
    <dgm:cxn modelId="{F3C61282-724D-4748-BA12-39D5D63E50A1}" type="presOf" srcId="{8C2BDC9A-EEB7-4105-8B78-7CA53F465F22}" destId="{6FEE75BA-5A09-4A6C-BC4E-39BA3C4F0DDE}" srcOrd="0" destOrd="0" presId="urn:microsoft.com/office/officeart/2008/layout/VerticalCurvedList"/>
    <dgm:cxn modelId="{B328F9A5-82F5-4E0B-BD41-3310CB1D7FFC}" type="presOf" srcId="{6D9D29C6-7271-4CE5-874F-DA970F609D13}" destId="{3E642D72-2BBD-4BEC-9DE7-E1F4BA2AA747}" srcOrd="0" destOrd="0" presId="urn:microsoft.com/office/officeart/2008/layout/VerticalCurvedList"/>
    <dgm:cxn modelId="{D7A6F243-C0A1-49B5-820D-38B7C12CE633}" srcId="{8C2BDC9A-EEB7-4105-8B78-7CA53F465F22}" destId="{6B3EFAD9-19EC-4922-B6D2-19A730670690}" srcOrd="0" destOrd="0" parTransId="{A0695FB9-8772-4280-8438-EC8B4388B325}" sibTransId="{6D9D29C6-7271-4CE5-874F-DA970F609D13}"/>
    <dgm:cxn modelId="{E56B33A5-8653-4EDB-9042-A9D244DFAB47}" type="presParOf" srcId="{6FEE75BA-5A09-4A6C-BC4E-39BA3C4F0DDE}" destId="{543FD073-68DD-455D-99B2-7555DDBD5A21}" srcOrd="0" destOrd="0" presId="urn:microsoft.com/office/officeart/2008/layout/VerticalCurvedList"/>
    <dgm:cxn modelId="{35A9AAAD-A0CE-4D7D-854A-8F69C4C6A419}" type="presParOf" srcId="{543FD073-68DD-455D-99B2-7555DDBD5A21}" destId="{90B1FC6F-96D6-44F5-8A63-64BA400F213E}" srcOrd="0" destOrd="0" presId="urn:microsoft.com/office/officeart/2008/layout/VerticalCurvedList"/>
    <dgm:cxn modelId="{47A0C0EF-EB87-4F01-A0E7-2D231A6A5C88}" type="presParOf" srcId="{90B1FC6F-96D6-44F5-8A63-64BA400F213E}" destId="{AFD7DF34-049A-48E5-BE9D-77F7552B87B6}" srcOrd="0" destOrd="0" presId="urn:microsoft.com/office/officeart/2008/layout/VerticalCurvedList"/>
    <dgm:cxn modelId="{46CA3261-AFF5-4CC6-87E6-3AB5AC1F6B5D}" type="presParOf" srcId="{90B1FC6F-96D6-44F5-8A63-64BA400F213E}" destId="{3E642D72-2BBD-4BEC-9DE7-E1F4BA2AA747}" srcOrd="1" destOrd="0" presId="urn:microsoft.com/office/officeart/2008/layout/VerticalCurvedList"/>
    <dgm:cxn modelId="{30AA18E4-BA1C-4310-B996-07E7E154BABA}" type="presParOf" srcId="{90B1FC6F-96D6-44F5-8A63-64BA400F213E}" destId="{C5EF3DB8-BDCB-4C1E-B2DC-385E41089A89}" srcOrd="2" destOrd="0" presId="urn:microsoft.com/office/officeart/2008/layout/VerticalCurvedList"/>
    <dgm:cxn modelId="{2E709921-7D37-4085-BB7C-37B4BD6837A2}" type="presParOf" srcId="{90B1FC6F-96D6-44F5-8A63-64BA400F213E}" destId="{BF11CEC8-BD1A-4216-AEAE-67B6CAC4D88C}" srcOrd="3" destOrd="0" presId="urn:microsoft.com/office/officeart/2008/layout/VerticalCurvedList"/>
    <dgm:cxn modelId="{20DA076D-2C9B-4EBD-8740-618B17801CC4}" type="presParOf" srcId="{543FD073-68DD-455D-99B2-7555DDBD5A21}" destId="{B10768F1-6D83-4D5E-BAF1-AA733E03A8F9}" srcOrd="1" destOrd="0" presId="urn:microsoft.com/office/officeart/2008/layout/VerticalCurvedList"/>
    <dgm:cxn modelId="{EBC29FB8-AFA4-4885-8F89-A467EDEB1D23}" type="presParOf" srcId="{543FD073-68DD-455D-99B2-7555DDBD5A21}" destId="{26FDD972-8F97-4130-8BE4-EE8217BFBD4D}" srcOrd="2" destOrd="0" presId="urn:microsoft.com/office/officeart/2008/layout/VerticalCurvedList"/>
    <dgm:cxn modelId="{8BFA895A-A80A-4D6B-A2C2-E93585B4B06D}" type="presParOf" srcId="{26FDD972-8F97-4130-8BE4-EE8217BFBD4D}" destId="{AA8867FD-B4C7-4406-B5F0-5DE3F0E2E1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BDC9A-EEB7-4105-8B78-7CA53F465F2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B3EFAD9-19EC-4922-B6D2-19A730670690}">
      <dgm:prSet phldrT="[Текст]"/>
      <dgm:spPr/>
      <dgm:t>
        <a:bodyPr/>
        <a:lstStyle/>
        <a:p>
          <a:r>
            <a:rPr lang="ru-RU" dirty="0" smtClean="0"/>
            <a:t>Учебно-тематический план по разделам программы</a:t>
          </a:r>
          <a:endParaRPr lang="ru-RU" dirty="0"/>
        </a:p>
      </dgm:t>
    </dgm:pt>
    <dgm:pt modelId="{A0695FB9-8772-4280-8438-EC8B4388B325}" type="parTrans" cxnId="{D7A6F243-C0A1-49B5-820D-38B7C12CE633}">
      <dgm:prSet/>
      <dgm:spPr/>
      <dgm:t>
        <a:bodyPr/>
        <a:lstStyle/>
        <a:p>
          <a:endParaRPr lang="ru-RU"/>
        </a:p>
      </dgm:t>
    </dgm:pt>
    <dgm:pt modelId="{6D9D29C6-7271-4CE5-874F-DA970F609D13}" type="sibTrans" cxnId="{D7A6F243-C0A1-49B5-820D-38B7C12CE633}">
      <dgm:prSet/>
      <dgm:spPr/>
      <dgm:t>
        <a:bodyPr/>
        <a:lstStyle/>
        <a:p>
          <a:endParaRPr lang="ru-RU"/>
        </a:p>
      </dgm:t>
    </dgm:pt>
    <dgm:pt modelId="{CC18AC50-071B-4AA4-80E4-78C3444AF373}">
      <dgm:prSet phldrT="[Текст]"/>
      <dgm:spPr/>
      <dgm:t>
        <a:bodyPr/>
        <a:lstStyle/>
        <a:p>
          <a:r>
            <a:rPr lang="ru-RU" dirty="0" smtClean="0"/>
            <a:t>Разработки занятий, дидактический материал к занятиям</a:t>
          </a:r>
          <a:endParaRPr lang="ru-RU" dirty="0"/>
        </a:p>
      </dgm:t>
    </dgm:pt>
    <dgm:pt modelId="{5891EA5B-D69E-4307-96BD-98DB31EEFD44}" type="parTrans" cxnId="{2493003D-513D-4843-BA80-F5BFF4C25F02}">
      <dgm:prSet/>
      <dgm:spPr/>
      <dgm:t>
        <a:bodyPr/>
        <a:lstStyle/>
        <a:p>
          <a:endParaRPr lang="ru-RU"/>
        </a:p>
      </dgm:t>
    </dgm:pt>
    <dgm:pt modelId="{39EE2EA2-E032-463D-BC44-9D37ED3F5CD8}" type="sibTrans" cxnId="{2493003D-513D-4843-BA80-F5BFF4C25F02}">
      <dgm:prSet/>
      <dgm:spPr/>
      <dgm:t>
        <a:bodyPr/>
        <a:lstStyle/>
        <a:p>
          <a:endParaRPr lang="ru-RU"/>
        </a:p>
      </dgm:t>
    </dgm:pt>
    <dgm:pt modelId="{5183D762-B755-41AE-B40A-F88390EA3D99}">
      <dgm:prSet phldrT="[Текст]"/>
      <dgm:spPr/>
      <dgm:t>
        <a:bodyPr/>
        <a:lstStyle/>
        <a:p>
          <a:r>
            <a:rPr lang="ru-RU" dirty="0" smtClean="0"/>
            <a:t>Методические рекомендации для воспитателей ДОО и родителей</a:t>
          </a:r>
          <a:endParaRPr lang="ru-RU" dirty="0"/>
        </a:p>
      </dgm:t>
    </dgm:pt>
    <dgm:pt modelId="{501CB02D-0EDE-4044-9018-1E0CC473A277}" type="parTrans" cxnId="{DC0714DD-3396-45D4-9B70-948B91CE9FD4}">
      <dgm:prSet/>
      <dgm:spPr/>
      <dgm:t>
        <a:bodyPr/>
        <a:lstStyle/>
        <a:p>
          <a:endParaRPr lang="ru-RU"/>
        </a:p>
      </dgm:t>
    </dgm:pt>
    <dgm:pt modelId="{F7F0B1CA-55C1-481F-8CFC-C3B38DFCD09A}" type="sibTrans" cxnId="{DC0714DD-3396-45D4-9B70-948B91CE9FD4}">
      <dgm:prSet/>
      <dgm:spPr/>
      <dgm:t>
        <a:bodyPr/>
        <a:lstStyle/>
        <a:p>
          <a:endParaRPr lang="ru-RU"/>
        </a:p>
      </dgm:t>
    </dgm:pt>
    <dgm:pt modelId="{C073E7B9-8B3B-4276-8407-FCFBE0CB6E01}">
      <dgm:prSet/>
      <dgm:spPr/>
      <dgm:t>
        <a:bodyPr/>
        <a:lstStyle/>
        <a:p>
          <a:r>
            <a:rPr lang="ru-RU" dirty="0" smtClean="0"/>
            <a:t>Публикации методических разработок и материалов  в  СМИ</a:t>
          </a:r>
          <a:endParaRPr lang="ru-RU" dirty="0"/>
        </a:p>
      </dgm:t>
    </dgm:pt>
    <dgm:pt modelId="{45B162EF-6945-470E-A549-A521646291CD}" type="parTrans" cxnId="{1B0D9828-3037-4748-B09E-5D643CC74960}">
      <dgm:prSet/>
      <dgm:spPr/>
      <dgm:t>
        <a:bodyPr/>
        <a:lstStyle/>
        <a:p>
          <a:endParaRPr lang="ru-RU"/>
        </a:p>
      </dgm:t>
    </dgm:pt>
    <dgm:pt modelId="{01B597EE-B98E-44B9-BE24-65B89CCA3397}" type="sibTrans" cxnId="{1B0D9828-3037-4748-B09E-5D643CC74960}">
      <dgm:prSet/>
      <dgm:spPr/>
      <dgm:t>
        <a:bodyPr/>
        <a:lstStyle/>
        <a:p>
          <a:endParaRPr lang="ru-RU"/>
        </a:p>
      </dgm:t>
    </dgm:pt>
    <dgm:pt modelId="{4A03FB95-DF55-4452-84E8-4A4BD14425CF}">
      <dgm:prSet/>
      <dgm:spPr/>
      <dgm:t>
        <a:bodyPr/>
        <a:lstStyle/>
        <a:p>
          <a:r>
            <a:rPr lang="ru-RU" dirty="0" smtClean="0"/>
            <a:t>Сценарии праздников, развлечений</a:t>
          </a:r>
          <a:endParaRPr lang="ru-RU" dirty="0"/>
        </a:p>
      </dgm:t>
    </dgm:pt>
    <dgm:pt modelId="{F1750435-074A-4272-B439-AF9AF67E29EC}" type="parTrans" cxnId="{5FBBC7DD-B2BF-4C5B-84E7-9E29BEAB6526}">
      <dgm:prSet/>
      <dgm:spPr/>
      <dgm:t>
        <a:bodyPr/>
        <a:lstStyle/>
        <a:p>
          <a:endParaRPr lang="ru-RU"/>
        </a:p>
      </dgm:t>
    </dgm:pt>
    <dgm:pt modelId="{7E4CDEF4-8795-45B7-8937-51EF5C41CAFC}" type="sibTrans" cxnId="{5FBBC7DD-B2BF-4C5B-84E7-9E29BEAB6526}">
      <dgm:prSet/>
      <dgm:spPr/>
      <dgm:t>
        <a:bodyPr/>
        <a:lstStyle/>
        <a:p>
          <a:endParaRPr lang="ru-RU"/>
        </a:p>
      </dgm:t>
    </dgm:pt>
    <dgm:pt modelId="{086CF647-704A-45C4-8CBB-3D0C03F6F30D}">
      <dgm:prSet/>
      <dgm:spPr/>
      <dgm:t>
        <a:bodyPr/>
        <a:lstStyle/>
        <a:p>
          <a:r>
            <a:rPr lang="ru-RU" dirty="0" smtClean="0"/>
            <a:t>Сведения подтверждающие участие обучающихся в различных всероссийских конкурсах, ссылки на сайты возможного участия.</a:t>
          </a:r>
          <a:endParaRPr lang="ru-RU" dirty="0"/>
        </a:p>
      </dgm:t>
    </dgm:pt>
    <dgm:pt modelId="{746848F2-340E-4946-A21B-D0FB4CD23372}" type="parTrans" cxnId="{718BD44E-A9CE-48E6-8C47-40D899DBE59C}">
      <dgm:prSet/>
      <dgm:spPr/>
      <dgm:t>
        <a:bodyPr/>
        <a:lstStyle/>
        <a:p>
          <a:endParaRPr lang="ru-RU"/>
        </a:p>
      </dgm:t>
    </dgm:pt>
    <dgm:pt modelId="{83A34389-9FF8-4BFA-BC60-C3E9E40F57DB}" type="sibTrans" cxnId="{718BD44E-A9CE-48E6-8C47-40D899DBE59C}">
      <dgm:prSet/>
      <dgm:spPr/>
      <dgm:t>
        <a:bodyPr/>
        <a:lstStyle/>
        <a:p>
          <a:endParaRPr lang="ru-RU"/>
        </a:p>
      </dgm:t>
    </dgm:pt>
    <dgm:pt modelId="{6FEE75BA-5A09-4A6C-BC4E-39BA3C4F0DDE}" type="pres">
      <dgm:prSet presAssocID="{8C2BDC9A-EEB7-4105-8B78-7CA53F465F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43FD073-68DD-455D-99B2-7555DDBD5A21}" type="pres">
      <dgm:prSet presAssocID="{8C2BDC9A-EEB7-4105-8B78-7CA53F465F22}" presName="Name1" presStyleCnt="0"/>
      <dgm:spPr/>
    </dgm:pt>
    <dgm:pt modelId="{90B1FC6F-96D6-44F5-8A63-64BA400F213E}" type="pres">
      <dgm:prSet presAssocID="{8C2BDC9A-EEB7-4105-8B78-7CA53F465F22}" presName="cycle" presStyleCnt="0"/>
      <dgm:spPr/>
    </dgm:pt>
    <dgm:pt modelId="{AFD7DF34-049A-48E5-BE9D-77F7552B87B6}" type="pres">
      <dgm:prSet presAssocID="{8C2BDC9A-EEB7-4105-8B78-7CA53F465F22}" presName="srcNode" presStyleLbl="node1" presStyleIdx="0" presStyleCnt="6"/>
      <dgm:spPr/>
    </dgm:pt>
    <dgm:pt modelId="{3E642D72-2BBD-4BEC-9DE7-E1F4BA2AA747}" type="pres">
      <dgm:prSet presAssocID="{8C2BDC9A-EEB7-4105-8B78-7CA53F465F22}" presName="conn" presStyleLbl="parChTrans1D2" presStyleIdx="0" presStyleCnt="1"/>
      <dgm:spPr/>
      <dgm:t>
        <a:bodyPr/>
        <a:lstStyle/>
        <a:p>
          <a:endParaRPr lang="ru-RU"/>
        </a:p>
      </dgm:t>
    </dgm:pt>
    <dgm:pt modelId="{C5EF3DB8-BDCB-4C1E-B2DC-385E41089A89}" type="pres">
      <dgm:prSet presAssocID="{8C2BDC9A-EEB7-4105-8B78-7CA53F465F22}" presName="extraNode" presStyleLbl="node1" presStyleIdx="0" presStyleCnt="6"/>
      <dgm:spPr/>
    </dgm:pt>
    <dgm:pt modelId="{BF11CEC8-BD1A-4216-AEAE-67B6CAC4D88C}" type="pres">
      <dgm:prSet presAssocID="{8C2BDC9A-EEB7-4105-8B78-7CA53F465F22}" presName="dstNode" presStyleLbl="node1" presStyleIdx="0" presStyleCnt="6"/>
      <dgm:spPr/>
    </dgm:pt>
    <dgm:pt modelId="{B10768F1-6D83-4D5E-BAF1-AA733E03A8F9}" type="pres">
      <dgm:prSet presAssocID="{6B3EFAD9-19EC-4922-B6D2-19A73067069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DD972-8F97-4130-8BE4-EE8217BFBD4D}" type="pres">
      <dgm:prSet presAssocID="{6B3EFAD9-19EC-4922-B6D2-19A730670690}" presName="accent_1" presStyleCnt="0"/>
      <dgm:spPr/>
    </dgm:pt>
    <dgm:pt modelId="{AA8867FD-B4C7-4406-B5F0-5DE3F0E2E1C9}" type="pres">
      <dgm:prSet presAssocID="{6B3EFAD9-19EC-4922-B6D2-19A730670690}" presName="accentRepeatNode" presStyleLbl="solidFgAcc1" presStyleIdx="0" presStyleCnt="6"/>
      <dgm:spPr/>
    </dgm:pt>
    <dgm:pt modelId="{86D80C3D-623F-4403-B11E-C08F546C8188}" type="pres">
      <dgm:prSet presAssocID="{CC18AC50-071B-4AA4-80E4-78C3444AF37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D31A1-9884-4E00-8F1E-CF17CE80C62E}" type="pres">
      <dgm:prSet presAssocID="{CC18AC50-071B-4AA4-80E4-78C3444AF373}" presName="accent_2" presStyleCnt="0"/>
      <dgm:spPr/>
    </dgm:pt>
    <dgm:pt modelId="{DE65222E-D539-43B6-8017-F0E1F997A594}" type="pres">
      <dgm:prSet presAssocID="{CC18AC50-071B-4AA4-80E4-78C3444AF373}" presName="accentRepeatNode" presStyleLbl="solidFgAcc1" presStyleIdx="1" presStyleCnt="6"/>
      <dgm:spPr/>
    </dgm:pt>
    <dgm:pt modelId="{08865AF3-BE44-49F9-84F4-A0690FA874D4}" type="pres">
      <dgm:prSet presAssocID="{5183D762-B755-41AE-B40A-F88390EA3D9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82409-2D4D-4A7A-81A8-76BF791F8384}" type="pres">
      <dgm:prSet presAssocID="{5183D762-B755-41AE-B40A-F88390EA3D99}" presName="accent_3" presStyleCnt="0"/>
      <dgm:spPr/>
    </dgm:pt>
    <dgm:pt modelId="{080EA203-A77A-485B-9E3A-3E904465A81F}" type="pres">
      <dgm:prSet presAssocID="{5183D762-B755-41AE-B40A-F88390EA3D99}" presName="accentRepeatNode" presStyleLbl="solidFgAcc1" presStyleIdx="2" presStyleCnt="6"/>
      <dgm:spPr/>
    </dgm:pt>
    <dgm:pt modelId="{FF4D1390-0DDD-4A73-BAB8-7C6F91C66E04}" type="pres">
      <dgm:prSet presAssocID="{4A03FB95-DF55-4452-84E8-4A4BD14425C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D3DF4-E676-4C2C-8D6B-8388F4B66B76}" type="pres">
      <dgm:prSet presAssocID="{4A03FB95-DF55-4452-84E8-4A4BD14425CF}" presName="accent_4" presStyleCnt="0"/>
      <dgm:spPr/>
    </dgm:pt>
    <dgm:pt modelId="{1C624E90-89D7-42DC-B276-434D981199DA}" type="pres">
      <dgm:prSet presAssocID="{4A03FB95-DF55-4452-84E8-4A4BD14425CF}" presName="accentRepeatNode" presStyleLbl="solidFgAcc1" presStyleIdx="3" presStyleCnt="6"/>
      <dgm:spPr/>
    </dgm:pt>
    <dgm:pt modelId="{A08B78C0-9C5C-4E7D-A965-92CA651BB3F9}" type="pres">
      <dgm:prSet presAssocID="{C073E7B9-8B3B-4276-8407-FCFBE0CB6E0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5C00A-4915-4415-934F-BDF3589348B1}" type="pres">
      <dgm:prSet presAssocID="{C073E7B9-8B3B-4276-8407-FCFBE0CB6E01}" presName="accent_5" presStyleCnt="0"/>
      <dgm:spPr/>
    </dgm:pt>
    <dgm:pt modelId="{79680A36-BC74-4984-98CA-626F6A5C4D62}" type="pres">
      <dgm:prSet presAssocID="{C073E7B9-8B3B-4276-8407-FCFBE0CB6E01}" presName="accentRepeatNode" presStyleLbl="solidFgAcc1" presStyleIdx="4" presStyleCnt="6"/>
      <dgm:spPr/>
    </dgm:pt>
    <dgm:pt modelId="{FF109FFB-2774-4B69-832A-DB3E5BC10219}" type="pres">
      <dgm:prSet presAssocID="{086CF647-704A-45C4-8CBB-3D0C03F6F30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5DF73-C27B-41DC-BA1B-854BCF2F2698}" type="pres">
      <dgm:prSet presAssocID="{086CF647-704A-45C4-8CBB-3D0C03F6F30D}" presName="accent_6" presStyleCnt="0"/>
      <dgm:spPr/>
    </dgm:pt>
    <dgm:pt modelId="{4EADD410-B5E3-4A52-9B21-960B7CA383E2}" type="pres">
      <dgm:prSet presAssocID="{086CF647-704A-45C4-8CBB-3D0C03F6F30D}" presName="accentRepeatNode" presStyleLbl="solidFgAcc1" presStyleIdx="5" presStyleCnt="6"/>
      <dgm:spPr/>
    </dgm:pt>
  </dgm:ptLst>
  <dgm:cxnLst>
    <dgm:cxn modelId="{1B0D9828-3037-4748-B09E-5D643CC74960}" srcId="{8C2BDC9A-EEB7-4105-8B78-7CA53F465F22}" destId="{C073E7B9-8B3B-4276-8407-FCFBE0CB6E01}" srcOrd="4" destOrd="0" parTransId="{45B162EF-6945-470E-A549-A521646291CD}" sibTransId="{01B597EE-B98E-44B9-BE24-65B89CCA3397}"/>
    <dgm:cxn modelId="{05CAB145-328A-4632-B2F9-7D2877FBD519}" type="presOf" srcId="{C073E7B9-8B3B-4276-8407-FCFBE0CB6E01}" destId="{A08B78C0-9C5C-4E7D-A965-92CA651BB3F9}" srcOrd="0" destOrd="0" presId="urn:microsoft.com/office/officeart/2008/layout/VerticalCurvedList"/>
    <dgm:cxn modelId="{F3C61282-724D-4748-BA12-39D5D63E50A1}" type="presOf" srcId="{8C2BDC9A-EEB7-4105-8B78-7CA53F465F22}" destId="{6FEE75BA-5A09-4A6C-BC4E-39BA3C4F0DDE}" srcOrd="0" destOrd="0" presId="urn:microsoft.com/office/officeart/2008/layout/VerticalCurvedList"/>
    <dgm:cxn modelId="{2493003D-513D-4843-BA80-F5BFF4C25F02}" srcId="{8C2BDC9A-EEB7-4105-8B78-7CA53F465F22}" destId="{CC18AC50-071B-4AA4-80E4-78C3444AF373}" srcOrd="1" destOrd="0" parTransId="{5891EA5B-D69E-4307-96BD-98DB31EEFD44}" sibTransId="{39EE2EA2-E032-463D-BC44-9D37ED3F5CD8}"/>
    <dgm:cxn modelId="{732A8636-23FF-4792-8DCE-8E71C23FDF4B}" type="presOf" srcId="{5183D762-B755-41AE-B40A-F88390EA3D99}" destId="{08865AF3-BE44-49F9-84F4-A0690FA874D4}" srcOrd="0" destOrd="0" presId="urn:microsoft.com/office/officeart/2008/layout/VerticalCurvedList"/>
    <dgm:cxn modelId="{5FBBC7DD-B2BF-4C5B-84E7-9E29BEAB6526}" srcId="{8C2BDC9A-EEB7-4105-8B78-7CA53F465F22}" destId="{4A03FB95-DF55-4452-84E8-4A4BD14425CF}" srcOrd="3" destOrd="0" parTransId="{F1750435-074A-4272-B439-AF9AF67E29EC}" sibTransId="{7E4CDEF4-8795-45B7-8937-51EF5C41CAFC}"/>
    <dgm:cxn modelId="{B328F9A5-82F5-4E0B-BD41-3310CB1D7FFC}" type="presOf" srcId="{6D9D29C6-7271-4CE5-874F-DA970F609D13}" destId="{3E642D72-2BBD-4BEC-9DE7-E1F4BA2AA747}" srcOrd="0" destOrd="0" presId="urn:microsoft.com/office/officeart/2008/layout/VerticalCurvedList"/>
    <dgm:cxn modelId="{248180E7-FDC0-4DE8-808A-CEAC788D7C1E}" type="presOf" srcId="{086CF647-704A-45C4-8CBB-3D0C03F6F30D}" destId="{FF109FFB-2774-4B69-832A-DB3E5BC10219}" srcOrd="0" destOrd="0" presId="urn:microsoft.com/office/officeart/2008/layout/VerticalCurvedList"/>
    <dgm:cxn modelId="{D7A6F243-C0A1-49B5-820D-38B7C12CE633}" srcId="{8C2BDC9A-EEB7-4105-8B78-7CA53F465F22}" destId="{6B3EFAD9-19EC-4922-B6D2-19A730670690}" srcOrd="0" destOrd="0" parTransId="{A0695FB9-8772-4280-8438-EC8B4388B325}" sibTransId="{6D9D29C6-7271-4CE5-874F-DA970F609D13}"/>
    <dgm:cxn modelId="{718BD44E-A9CE-48E6-8C47-40D899DBE59C}" srcId="{8C2BDC9A-EEB7-4105-8B78-7CA53F465F22}" destId="{086CF647-704A-45C4-8CBB-3D0C03F6F30D}" srcOrd="5" destOrd="0" parTransId="{746848F2-340E-4946-A21B-D0FB4CD23372}" sibTransId="{83A34389-9FF8-4BFA-BC60-C3E9E40F57DB}"/>
    <dgm:cxn modelId="{C2004B95-94F2-41A8-81BD-021A1E247BD4}" type="presOf" srcId="{6B3EFAD9-19EC-4922-B6D2-19A730670690}" destId="{B10768F1-6D83-4D5E-BAF1-AA733E03A8F9}" srcOrd="0" destOrd="0" presId="urn:microsoft.com/office/officeart/2008/layout/VerticalCurvedList"/>
    <dgm:cxn modelId="{6FD65269-AB70-4C7E-96D1-F397BB4455EE}" type="presOf" srcId="{CC18AC50-071B-4AA4-80E4-78C3444AF373}" destId="{86D80C3D-623F-4403-B11E-C08F546C8188}" srcOrd="0" destOrd="0" presId="urn:microsoft.com/office/officeart/2008/layout/VerticalCurvedList"/>
    <dgm:cxn modelId="{DC0714DD-3396-45D4-9B70-948B91CE9FD4}" srcId="{8C2BDC9A-EEB7-4105-8B78-7CA53F465F22}" destId="{5183D762-B755-41AE-B40A-F88390EA3D99}" srcOrd="2" destOrd="0" parTransId="{501CB02D-0EDE-4044-9018-1E0CC473A277}" sibTransId="{F7F0B1CA-55C1-481F-8CFC-C3B38DFCD09A}"/>
    <dgm:cxn modelId="{28ACA835-CE2E-4395-86AB-0353AE75D694}" type="presOf" srcId="{4A03FB95-DF55-4452-84E8-4A4BD14425CF}" destId="{FF4D1390-0DDD-4A73-BAB8-7C6F91C66E04}" srcOrd="0" destOrd="0" presId="urn:microsoft.com/office/officeart/2008/layout/VerticalCurvedList"/>
    <dgm:cxn modelId="{E56B33A5-8653-4EDB-9042-A9D244DFAB47}" type="presParOf" srcId="{6FEE75BA-5A09-4A6C-BC4E-39BA3C4F0DDE}" destId="{543FD073-68DD-455D-99B2-7555DDBD5A21}" srcOrd="0" destOrd="0" presId="urn:microsoft.com/office/officeart/2008/layout/VerticalCurvedList"/>
    <dgm:cxn modelId="{35A9AAAD-A0CE-4D7D-854A-8F69C4C6A419}" type="presParOf" srcId="{543FD073-68DD-455D-99B2-7555DDBD5A21}" destId="{90B1FC6F-96D6-44F5-8A63-64BA400F213E}" srcOrd="0" destOrd="0" presId="urn:microsoft.com/office/officeart/2008/layout/VerticalCurvedList"/>
    <dgm:cxn modelId="{47A0C0EF-EB87-4F01-A0E7-2D231A6A5C88}" type="presParOf" srcId="{90B1FC6F-96D6-44F5-8A63-64BA400F213E}" destId="{AFD7DF34-049A-48E5-BE9D-77F7552B87B6}" srcOrd="0" destOrd="0" presId="urn:microsoft.com/office/officeart/2008/layout/VerticalCurvedList"/>
    <dgm:cxn modelId="{46CA3261-AFF5-4CC6-87E6-3AB5AC1F6B5D}" type="presParOf" srcId="{90B1FC6F-96D6-44F5-8A63-64BA400F213E}" destId="{3E642D72-2BBD-4BEC-9DE7-E1F4BA2AA747}" srcOrd="1" destOrd="0" presId="urn:microsoft.com/office/officeart/2008/layout/VerticalCurvedList"/>
    <dgm:cxn modelId="{30AA18E4-BA1C-4310-B996-07E7E154BABA}" type="presParOf" srcId="{90B1FC6F-96D6-44F5-8A63-64BA400F213E}" destId="{C5EF3DB8-BDCB-4C1E-B2DC-385E41089A89}" srcOrd="2" destOrd="0" presId="urn:microsoft.com/office/officeart/2008/layout/VerticalCurvedList"/>
    <dgm:cxn modelId="{2E709921-7D37-4085-BB7C-37B4BD6837A2}" type="presParOf" srcId="{90B1FC6F-96D6-44F5-8A63-64BA400F213E}" destId="{BF11CEC8-BD1A-4216-AEAE-67B6CAC4D88C}" srcOrd="3" destOrd="0" presId="urn:microsoft.com/office/officeart/2008/layout/VerticalCurvedList"/>
    <dgm:cxn modelId="{20DA076D-2C9B-4EBD-8740-618B17801CC4}" type="presParOf" srcId="{543FD073-68DD-455D-99B2-7555DDBD5A21}" destId="{B10768F1-6D83-4D5E-BAF1-AA733E03A8F9}" srcOrd="1" destOrd="0" presId="urn:microsoft.com/office/officeart/2008/layout/VerticalCurvedList"/>
    <dgm:cxn modelId="{EBC29FB8-AFA4-4885-8F89-A467EDEB1D23}" type="presParOf" srcId="{543FD073-68DD-455D-99B2-7555DDBD5A21}" destId="{26FDD972-8F97-4130-8BE4-EE8217BFBD4D}" srcOrd="2" destOrd="0" presId="urn:microsoft.com/office/officeart/2008/layout/VerticalCurvedList"/>
    <dgm:cxn modelId="{8BFA895A-A80A-4D6B-A2C2-E93585B4B06D}" type="presParOf" srcId="{26FDD972-8F97-4130-8BE4-EE8217BFBD4D}" destId="{AA8867FD-B4C7-4406-B5F0-5DE3F0E2E1C9}" srcOrd="0" destOrd="0" presId="urn:microsoft.com/office/officeart/2008/layout/VerticalCurvedList"/>
    <dgm:cxn modelId="{8D2ADF18-D9FF-4DFA-8F81-E0CBBC60AE40}" type="presParOf" srcId="{543FD073-68DD-455D-99B2-7555DDBD5A21}" destId="{86D80C3D-623F-4403-B11E-C08F546C8188}" srcOrd="3" destOrd="0" presId="urn:microsoft.com/office/officeart/2008/layout/VerticalCurvedList"/>
    <dgm:cxn modelId="{E2FA61FB-7930-4BD8-B8EA-44E1A5BB2647}" type="presParOf" srcId="{543FD073-68DD-455D-99B2-7555DDBD5A21}" destId="{7CBD31A1-9884-4E00-8F1E-CF17CE80C62E}" srcOrd="4" destOrd="0" presId="urn:microsoft.com/office/officeart/2008/layout/VerticalCurvedList"/>
    <dgm:cxn modelId="{2EF12F4B-76DB-459F-BE0C-A529F3C69CA5}" type="presParOf" srcId="{7CBD31A1-9884-4E00-8F1E-CF17CE80C62E}" destId="{DE65222E-D539-43B6-8017-F0E1F997A594}" srcOrd="0" destOrd="0" presId="urn:microsoft.com/office/officeart/2008/layout/VerticalCurvedList"/>
    <dgm:cxn modelId="{8689AAE1-963F-4086-B6BB-A640DE0F18FB}" type="presParOf" srcId="{543FD073-68DD-455D-99B2-7555DDBD5A21}" destId="{08865AF3-BE44-49F9-84F4-A0690FA874D4}" srcOrd="5" destOrd="0" presId="urn:microsoft.com/office/officeart/2008/layout/VerticalCurvedList"/>
    <dgm:cxn modelId="{C8C44F25-D5CC-4DDB-9708-F371A7319CD9}" type="presParOf" srcId="{543FD073-68DD-455D-99B2-7555DDBD5A21}" destId="{5D782409-2D4D-4A7A-81A8-76BF791F8384}" srcOrd="6" destOrd="0" presId="urn:microsoft.com/office/officeart/2008/layout/VerticalCurvedList"/>
    <dgm:cxn modelId="{9C1AFFB6-9011-4755-A01A-57747C03B5BA}" type="presParOf" srcId="{5D782409-2D4D-4A7A-81A8-76BF791F8384}" destId="{080EA203-A77A-485B-9E3A-3E904465A81F}" srcOrd="0" destOrd="0" presId="urn:microsoft.com/office/officeart/2008/layout/VerticalCurvedList"/>
    <dgm:cxn modelId="{A7B93AFF-5B52-4CB7-A5CF-E8300935CBBF}" type="presParOf" srcId="{543FD073-68DD-455D-99B2-7555DDBD5A21}" destId="{FF4D1390-0DDD-4A73-BAB8-7C6F91C66E04}" srcOrd="7" destOrd="0" presId="urn:microsoft.com/office/officeart/2008/layout/VerticalCurvedList"/>
    <dgm:cxn modelId="{3486E5A5-04FA-418C-A90B-B5E333FE11E4}" type="presParOf" srcId="{543FD073-68DD-455D-99B2-7555DDBD5A21}" destId="{AE8D3DF4-E676-4C2C-8D6B-8388F4B66B76}" srcOrd="8" destOrd="0" presId="urn:microsoft.com/office/officeart/2008/layout/VerticalCurvedList"/>
    <dgm:cxn modelId="{9B021BC0-64D3-46D1-A0F0-E5BCC185FB24}" type="presParOf" srcId="{AE8D3DF4-E676-4C2C-8D6B-8388F4B66B76}" destId="{1C624E90-89D7-42DC-B276-434D981199DA}" srcOrd="0" destOrd="0" presId="urn:microsoft.com/office/officeart/2008/layout/VerticalCurvedList"/>
    <dgm:cxn modelId="{DC7D863C-F897-43C4-B071-8BD928D071CC}" type="presParOf" srcId="{543FD073-68DD-455D-99B2-7555DDBD5A21}" destId="{A08B78C0-9C5C-4E7D-A965-92CA651BB3F9}" srcOrd="9" destOrd="0" presId="urn:microsoft.com/office/officeart/2008/layout/VerticalCurvedList"/>
    <dgm:cxn modelId="{A96DF31A-5A52-4655-90C8-78EBC6596AAF}" type="presParOf" srcId="{543FD073-68DD-455D-99B2-7555DDBD5A21}" destId="{6725C00A-4915-4415-934F-BDF3589348B1}" srcOrd="10" destOrd="0" presId="urn:microsoft.com/office/officeart/2008/layout/VerticalCurvedList"/>
    <dgm:cxn modelId="{1F1CF662-CF50-4EAA-8CFF-F580C4F5A3F2}" type="presParOf" srcId="{6725C00A-4915-4415-934F-BDF3589348B1}" destId="{79680A36-BC74-4984-98CA-626F6A5C4D62}" srcOrd="0" destOrd="0" presId="urn:microsoft.com/office/officeart/2008/layout/VerticalCurvedList"/>
    <dgm:cxn modelId="{0911CF90-67EA-401B-8DA4-8F7908EC8E72}" type="presParOf" srcId="{543FD073-68DD-455D-99B2-7555DDBD5A21}" destId="{FF109FFB-2774-4B69-832A-DB3E5BC10219}" srcOrd="11" destOrd="0" presId="urn:microsoft.com/office/officeart/2008/layout/VerticalCurvedList"/>
    <dgm:cxn modelId="{51C411B8-925A-41C7-92CD-87DD8AFA172B}" type="presParOf" srcId="{543FD073-68DD-455D-99B2-7555DDBD5A21}" destId="{7FE5DF73-C27B-41DC-BA1B-854BCF2F2698}" srcOrd="12" destOrd="0" presId="urn:microsoft.com/office/officeart/2008/layout/VerticalCurvedList"/>
    <dgm:cxn modelId="{689E1D97-9942-4CB8-BECB-588CAA639143}" type="presParOf" srcId="{7FE5DF73-C27B-41DC-BA1B-854BCF2F2698}" destId="{4EADD410-B5E3-4A52-9B21-960B7CA383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4C5876D-BBC7-4D45-9C22-31BD89C6D0BD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F304FB3D-44DC-4959-A97F-16B1F4D72927}">
      <dgm:prSet/>
      <dgm:spPr/>
      <dgm:t>
        <a:bodyPr/>
        <a:lstStyle/>
        <a:p>
          <a:pPr rtl="0"/>
          <a:r>
            <a:rPr lang="ru-RU" dirty="0" smtClean="0"/>
            <a:t>Учебно-методический план включает в себя разделы:</a:t>
          </a:r>
          <a:endParaRPr lang="ru-RU" dirty="0"/>
        </a:p>
      </dgm:t>
    </dgm:pt>
    <dgm:pt modelId="{E28DB43D-962A-485B-ABA0-1E4BFDC170AA}" type="parTrans" cxnId="{2BFFE75C-150F-4CF3-9BF9-7257FB24C2FE}">
      <dgm:prSet/>
      <dgm:spPr/>
      <dgm:t>
        <a:bodyPr/>
        <a:lstStyle/>
        <a:p>
          <a:endParaRPr lang="ru-RU"/>
        </a:p>
      </dgm:t>
    </dgm:pt>
    <dgm:pt modelId="{33A8E960-D80F-4BB1-920B-3E8DFE622A89}" type="sibTrans" cxnId="{2BFFE75C-150F-4CF3-9BF9-7257FB24C2FE}">
      <dgm:prSet/>
      <dgm:spPr/>
      <dgm:t>
        <a:bodyPr/>
        <a:lstStyle/>
        <a:p>
          <a:endParaRPr lang="ru-RU"/>
        </a:p>
      </dgm:t>
    </dgm:pt>
    <dgm:pt modelId="{DC9BD20A-3BA7-4933-A8C9-57D67135C683}">
      <dgm:prSet/>
      <dgm:spPr/>
      <dgm:t>
        <a:bodyPr/>
        <a:lstStyle/>
        <a:p>
          <a:pPr rtl="0"/>
          <a:r>
            <a:rPr lang="ru-RU" dirty="0" smtClean="0"/>
            <a:t>1 </a:t>
          </a:r>
          <a:r>
            <a:rPr lang="ru-RU" b="1" dirty="0" smtClean="0"/>
            <a:t>Раздел. Участники дорожного движения</a:t>
          </a:r>
          <a:endParaRPr lang="ru-RU" dirty="0"/>
        </a:p>
      </dgm:t>
    </dgm:pt>
    <dgm:pt modelId="{01738DDB-8E13-4570-8F60-546D99204522}" type="parTrans" cxnId="{B9B8DAEB-C242-43BF-8013-BF18E352BC09}">
      <dgm:prSet/>
      <dgm:spPr/>
      <dgm:t>
        <a:bodyPr/>
        <a:lstStyle/>
        <a:p>
          <a:endParaRPr lang="ru-RU"/>
        </a:p>
      </dgm:t>
    </dgm:pt>
    <dgm:pt modelId="{A10BF741-34BB-4257-8A8D-659BD51D052C}" type="sibTrans" cxnId="{B9B8DAEB-C242-43BF-8013-BF18E352BC09}">
      <dgm:prSet/>
      <dgm:spPr/>
      <dgm:t>
        <a:bodyPr/>
        <a:lstStyle/>
        <a:p>
          <a:endParaRPr lang="ru-RU"/>
        </a:p>
      </dgm:t>
    </dgm:pt>
    <dgm:pt modelId="{13D2C847-7095-45A6-88F4-C5EA23CB08D7}">
      <dgm:prSet/>
      <dgm:spPr/>
      <dgm:t>
        <a:bodyPr/>
        <a:lstStyle/>
        <a:p>
          <a:pPr rtl="0"/>
          <a:r>
            <a:rPr lang="ru-RU" smtClean="0"/>
            <a:t>2.</a:t>
          </a:r>
          <a:r>
            <a:rPr lang="ru-RU" b="1" smtClean="0"/>
            <a:t> Раздел. Виды пешеходных переходов</a:t>
          </a:r>
          <a:endParaRPr lang="ru-RU"/>
        </a:p>
      </dgm:t>
    </dgm:pt>
    <dgm:pt modelId="{B15813EF-6A67-4173-AFA9-34D8331C1C19}" type="parTrans" cxnId="{E5B776A0-9BB0-4B95-942E-763D1AFB0A2F}">
      <dgm:prSet/>
      <dgm:spPr/>
      <dgm:t>
        <a:bodyPr/>
        <a:lstStyle/>
        <a:p>
          <a:endParaRPr lang="ru-RU"/>
        </a:p>
      </dgm:t>
    </dgm:pt>
    <dgm:pt modelId="{CC86F5DF-30A9-4675-A7D0-2F60B8927EB5}" type="sibTrans" cxnId="{E5B776A0-9BB0-4B95-942E-763D1AFB0A2F}">
      <dgm:prSet/>
      <dgm:spPr/>
      <dgm:t>
        <a:bodyPr/>
        <a:lstStyle/>
        <a:p>
          <a:endParaRPr lang="ru-RU"/>
        </a:p>
      </dgm:t>
    </dgm:pt>
    <dgm:pt modelId="{4E944A23-C456-4FCD-B6A2-0804DFD8238E}">
      <dgm:prSet/>
      <dgm:spPr/>
      <dgm:t>
        <a:bodyPr/>
        <a:lstStyle/>
        <a:p>
          <a:pPr rtl="0"/>
          <a:r>
            <a:rPr lang="ru-RU" b="1" smtClean="0"/>
            <a:t>3. Раздел Светофор и его сигналы </a:t>
          </a:r>
          <a:endParaRPr lang="ru-RU"/>
        </a:p>
      </dgm:t>
    </dgm:pt>
    <dgm:pt modelId="{58E95027-EDD7-410A-95E0-20555C689644}" type="parTrans" cxnId="{90E6D290-326A-4A94-9D22-30FD889F8290}">
      <dgm:prSet/>
      <dgm:spPr/>
      <dgm:t>
        <a:bodyPr/>
        <a:lstStyle/>
        <a:p>
          <a:endParaRPr lang="ru-RU"/>
        </a:p>
      </dgm:t>
    </dgm:pt>
    <dgm:pt modelId="{FECC9862-55B3-410C-B69C-ADC08F969259}" type="sibTrans" cxnId="{90E6D290-326A-4A94-9D22-30FD889F8290}">
      <dgm:prSet/>
      <dgm:spPr/>
      <dgm:t>
        <a:bodyPr/>
        <a:lstStyle/>
        <a:p>
          <a:endParaRPr lang="ru-RU"/>
        </a:p>
      </dgm:t>
    </dgm:pt>
    <dgm:pt modelId="{1B7A043E-264E-4518-ACC6-747C8A0F518E}">
      <dgm:prSet/>
      <dgm:spPr/>
      <dgm:t>
        <a:bodyPr/>
        <a:lstStyle/>
        <a:p>
          <a:pPr rtl="0"/>
          <a:r>
            <a:rPr lang="ru-RU" b="1" smtClean="0"/>
            <a:t>4. Раздел. Дорожные знаки </a:t>
          </a:r>
          <a:endParaRPr lang="ru-RU"/>
        </a:p>
      </dgm:t>
    </dgm:pt>
    <dgm:pt modelId="{C8EA7FFE-FF63-4529-B99A-AA8ABCB2BF28}" type="parTrans" cxnId="{9D71D5B5-97B6-43B9-8145-4E630CF4AC60}">
      <dgm:prSet/>
      <dgm:spPr/>
      <dgm:t>
        <a:bodyPr/>
        <a:lstStyle/>
        <a:p>
          <a:endParaRPr lang="ru-RU"/>
        </a:p>
      </dgm:t>
    </dgm:pt>
    <dgm:pt modelId="{A7B7327D-E096-485B-AB84-38380940DF0B}" type="sibTrans" cxnId="{9D71D5B5-97B6-43B9-8145-4E630CF4AC60}">
      <dgm:prSet/>
      <dgm:spPr/>
      <dgm:t>
        <a:bodyPr/>
        <a:lstStyle/>
        <a:p>
          <a:endParaRPr lang="ru-RU"/>
        </a:p>
      </dgm:t>
    </dgm:pt>
    <dgm:pt modelId="{8EA002FA-E628-42E1-9827-CD9C30334BEF}">
      <dgm:prSet/>
      <dgm:spPr/>
      <dgm:t>
        <a:bodyPr/>
        <a:lstStyle/>
        <a:p>
          <a:pPr rtl="0"/>
          <a:r>
            <a:rPr lang="ru-RU" b="1" smtClean="0"/>
            <a:t>5. Раздел. Транспорт. Виды транспорта</a:t>
          </a:r>
          <a:endParaRPr lang="ru-RU"/>
        </a:p>
      </dgm:t>
    </dgm:pt>
    <dgm:pt modelId="{B897EF36-49C9-40FD-A32C-F606768C0770}" type="parTrans" cxnId="{D87B3B62-44FC-43B7-B194-AFE9CF06445E}">
      <dgm:prSet/>
      <dgm:spPr/>
      <dgm:t>
        <a:bodyPr/>
        <a:lstStyle/>
        <a:p>
          <a:endParaRPr lang="ru-RU"/>
        </a:p>
      </dgm:t>
    </dgm:pt>
    <dgm:pt modelId="{7700A5BC-EF70-4A8B-B7EC-4ED23E8A7DAB}" type="sibTrans" cxnId="{D87B3B62-44FC-43B7-B194-AFE9CF06445E}">
      <dgm:prSet/>
      <dgm:spPr/>
      <dgm:t>
        <a:bodyPr/>
        <a:lstStyle/>
        <a:p>
          <a:endParaRPr lang="ru-RU"/>
        </a:p>
      </dgm:t>
    </dgm:pt>
    <dgm:pt modelId="{C7DF2AF5-E52B-41CB-B7CC-5103BF6E82F8}">
      <dgm:prSet/>
      <dgm:spPr/>
      <dgm:t>
        <a:bodyPr/>
        <a:lstStyle/>
        <a:p>
          <a:pPr rtl="0"/>
          <a:r>
            <a:rPr lang="ru-RU" b="1" smtClean="0"/>
            <a:t>6. Раздел. Улица полна неожиданностей </a:t>
          </a:r>
          <a:endParaRPr lang="ru-RU"/>
        </a:p>
      </dgm:t>
    </dgm:pt>
    <dgm:pt modelId="{9F9F9302-049E-4C05-9F7F-EDF834B83027}" type="parTrans" cxnId="{FD9FDB1E-2452-49AF-B408-3E8C5833925F}">
      <dgm:prSet/>
      <dgm:spPr/>
      <dgm:t>
        <a:bodyPr/>
        <a:lstStyle/>
        <a:p>
          <a:endParaRPr lang="ru-RU"/>
        </a:p>
      </dgm:t>
    </dgm:pt>
    <dgm:pt modelId="{829C18A7-2CE0-4C8D-ACFD-70402679F5FB}" type="sibTrans" cxnId="{FD9FDB1E-2452-49AF-B408-3E8C5833925F}">
      <dgm:prSet/>
      <dgm:spPr/>
      <dgm:t>
        <a:bodyPr/>
        <a:lstStyle/>
        <a:p>
          <a:endParaRPr lang="ru-RU"/>
        </a:p>
      </dgm:t>
    </dgm:pt>
    <dgm:pt modelId="{037D3A40-2869-4BAE-9C2B-B488E28949DC}">
      <dgm:prSet/>
      <dgm:spPr/>
      <dgm:t>
        <a:bodyPr/>
        <a:lstStyle/>
        <a:p>
          <a:pPr rtl="0"/>
          <a:r>
            <a:rPr lang="ru-RU" b="1" smtClean="0"/>
            <a:t>7. Раздел Помощники на дороге </a:t>
          </a:r>
          <a:endParaRPr lang="ru-RU"/>
        </a:p>
      </dgm:t>
    </dgm:pt>
    <dgm:pt modelId="{F2C50500-8A79-498B-A234-9AEE31BD4F31}" type="parTrans" cxnId="{E2363E2B-D989-4A99-856A-113ACA8B4560}">
      <dgm:prSet/>
      <dgm:spPr/>
      <dgm:t>
        <a:bodyPr/>
        <a:lstStyle/>
        <a:p>
          <a:endParaRPr lang="ru-RU"/>
        </a:p>
      </dgm:t>
    </dgm:pt>
    <dgm:pt modelId="{D4DC66D6-902A-4C61-B4AE-22055D96CE7E}" type="sibTrans" cxnId="{E2363E2B-D989-4A99-856A-113ACA8B4560}">
      <dgm:prSet/>
      <dgm:spPr/>
      <dgm:t>
        <a:bodyPr/>
        <a:lstStyle/>
        <a:p>
          <a:endParaRPr lang="ru-RU"/>
        </a:p>
      </dgm:t>
    </dgm:pt>
    <dgm:pt modelId="{BD56FC88-3AA1-4E1E-A904-AA1C1BA83B66}">
      <dgm:prSet/>
      <dgm:spPr/>
      <dgm:t>
        <a:bodyPr/>
        <a:lstStyle/>
        <a:p>
          <a:pPr rtl="0"/>
          <a:r>
            <a:rPr lang="ru-RU" b="1" smtClean="0"/>
            <a:t>8. Раздел Мы пассажиры </a:t>
          </a:r>
          <a:endParaRPr lang="ru-RU"/>
        </a:p>
      </dgm:t>
    </dgm:pt>
    <dgm:pt modelId="{29380002-0197-4893-BE95-CF1CC9D1C442}" type="parTrans" cxnId="{CD018897-5059-462B-A9C7-D346C987C6AC}">
      <dgm:prSet/>
      <dgm:spPr/>
      <dgm:t>
        <a:bodyPr/>
        <a:lstStyle/>
        <a:p>
          <a:endParaRPr lang="ru-RU"/>
        </a:p>
      </dgm:t>
    </dgm:pt>
    <dgm:pt modelId="{5A41FC9F-C8AA-4F86-8D7A-FE34DB9B3290}" type="sibTrans" cxnId="{CD018897-5059-462B-A9C7-D346C987C6AC}">
      <dgm:prSet/>
      <dgm:spPr/>
      <dgm:t>
        <a:bodyPr/>
        <a:lstStyle/>
        <a:p>
          <a:endParaRPr lang="ru-RU"/>
        </a:p>
      </dgm:t>
    </dgm:pt>
    <dgm:pt modelId="{08BA54CA-4047-4630-AD1F-DAA8F520D7EE}">
      <dgm:prSet/>
      <dgm:spPr/>
      <dgm:t>
        <a:bodyPr/>
        <a:lstStyle/>
        <a:p>
          <a:pPr rtl="0"/>
          <a:r>
            <a:rPr lang="ru-RU" b="1" smtClean="0"/>
            <a:t>9. Раздел Мы водители</a:t>
          </a:r>
          <a:endParaRPr lang="ru-RU"/>
        </a:p>
      </dgm:t>
    </dgm:pt>
    <dgm:pt modelId="{227BF448-F9DF-4B85-AE53-959C4D1D95FC}" type="parTrans" cxnId="{C5DA288C-5F5B-4BF5-8132-FA0F0BBD32F2}">
      <dgm:prSet/>
      <dgm:spPr/>
      <dgm:t>
        <a:bodyPr/>
        <a:lstStyle/>
        <a:p>
          <a:endParaRPr lang="ru-RU"/>
        </a:p>
      </dgm:t>
    </dgm:pt>
    <dgm:pt modelId="{06CF9F1F-421D-4F5C-AC5F-CBAA655F3AF4}" type="sibTrans" cxnId="{C5DA288C-5F5B-4BF5-8132-FA0F0BBD32F2}">
      <dgm:prSet/>
      <dgm:spPr/>
      <dgm:t>
        <a:bodyPr/>
        <a:lstStyle/>
        <a:p>
          <a:endParaRPr lang="ru-RU"/>
        </a:p>
      </dgm:t>
    </dgm:pt>
    <dgm:pt modelId="{E58891F8-9330-4834-BAD2-EAA9124D4B2B}">
      <dgm:prSet/>
      <dgm:spPr/>
      <dgm:t>
        <a:bodyPr/>
        <a:lstStyle/>
        <a:p>
          <a:pPr rtl="0"/>
          <a:r>
            <a:rPr lang="ru-RU" b="1" smtClean="0"/>
            <a:t>10.</a:t>
          </a:r>
          <a:r>
            <a:rPr lang="ru-RU" smtClean="0"/>
            <a:t> </a:t>
          </a:r>
          <a:r>
            <a:rPr lang="ru-RU" b="1" smtClean="0"/>
            <a:t>Раздел Поведение в транспорте </a:t>
          </a:r>
          <a:endParaRPr lang="ru-RU"/>
        </a:p>
      </dgm:t>
    </dgm:pt>
    <dgm:pt modelId="{29A37511-2C4F-4E67-B68D-86AB9E10E4C6}" type="parTrans" cxnId="{53CC19BE-18DB-4D1A-B595-C160411AA686}">
      <dgm:prSet/>
      <dgm:spPr/>
      <dgm:t>
        <a:bodyPr/>
        <a:lstStyle/>
        <a:p>
          <a:endParaRPr lang="ru-RU"/>
        </a:p>
      </dgm:t>
    </dgm:pt>
    <dgm:pt modelId="{4F0D71BA-A98D-4D90-806A-27677251C206}" type="sibTrans" cxnId="{53CC19BE-18DB-4D1A-B595-C160411AA686}">
      <dgm:prSet/>
      <dgm:spPr/>
      <dgm:t>
        <a:bodyPr/>
        <a:lstStyle/>
        <a:p>
          <a:endParaRPr lang="ru-RU"/>
        </a:p>
      </dgm:t>
    </dgm:pt>
    <dgm:pt modelId="{2E250B66-3908-468C-B82E-DFD8E811F61C}">
      <dgm:prSet/>
      <dgm:spPr/>
      <dgm:t>
        <a:bodyPr/>
        <a:lstStyle/>
        <a:p>
          <a:pPr rtl="0"/>
          <a:r>
            <a:rPr lang="ru-RU" b="1" smtClean="0"/>
            <a:t>11. Раздел. На загородной дороге</a:t>
          </a:r>
          <a:endParaRPr lang="ru-RU"/>
        </a:p>
      </dgm:t>
    </dgm:pt>
    <dgm:pt modelId="{6D2F96DE-86CA-47B8-859F-5D70A3D5879D}" type="parTrans" cxnId="{B629054B-C633-45E5-A518-EE1A1CC4D24A}">
      <dgm:prSet/>
      <dgm:spPr/>
      <dgm:t>
        <a:bodyPr/>
        <a:lstStyle/>
        <a:p>
          <a:endParaRPr lang="ru-RU"/>
        </a:p>
      </dgm:t>
    </dgm:pt>
    <dgm:pt modelId="{ACFFBB02-0FD6-48E6-B318-9ACAEB6BF3C8}" type="sibTrans" cxnId="{B629054B-C633-45E5-A518-EE1A1CC4D24A}">
      <dgm:prSet/>
      <dgm:spPr/>
      <dgm:t>
        <a:bodyPr/>
        <a:lstStyle/>
        <a:p>
          <a:endParaRPr lang="ru-RU"/>
        </a:p>
      </dgm:t>
    </dgm:pt>
    <dgm:pt modelId="{DE21FF50-8DE6-4359-BB5C-BABBE2D1CC1F}">
      <dgm:prSet/>
      <dgm:spPr/>
      <dgm:t>
        <a:bodyPr/>
        <a:lstStyle/>
        <a:p>
          <a:pPr rtl="0"/>
          <a:r>
            <a:rPr lang="ru-RU" b="1" smtClean="0"/>
            <a:t>12. Раздел. Пусть дорога станет безопасной</a:t>
          </a:r>
          <a:endParaRPr lang="ru-RU"/>
        </a:p>
      </dgm:t>
    </dgm:pt>
    <dgm:pt modelId="{0B3DAB20-5B7A-4F63-908F-5477AF3A0A38}" type="parTrans" cxnId="{5BCF3756-3998-48A9-9ED1-A98C83BE7BB4}">
      <dgm:prSet/>
      <dgm:spPr/>
      <dgm:t>
        <a:bodyPr/>
        <a:lstStyle/>
        <a:p>
          <a:endParaRPr lang="ru-RU"/>
        </a:p>
      </dgm:t>
    </dgm:pt>
    <dgm:pt modelId="{B5C2B927-BEBB-4100-B0E3-2AD3C3799D26}" type="sibTrans" cxnId="{5BCF3756-3998-48A9-9ED1-A98C83BE7BB4}">
      <dgm:prSet/>
      <dgm:spPr/>
      <dgm:t>
        <a:bodyPr/>
        <a:lstStyle/>
        <a:p>
          <a:endParaRPr lang="ru-RU"/>
        </a:p>
      </dgm:t>
    </dgm:pt>
    <dgm:pt modelId="{040FEA70-D085-480F-94B5-0E6F345DC9AC}">
      <dgm:prSet/>
      <dgm:spPr/>
      <dgm:t>
        <a:bodyPr/>
        <a:lstStyle/>
        <a:p>
          <a:pPr rtl="0"/>
          <a:r>
            <a:rPr lang="ru-RU" b="1" smtClean="0"/>
            <a:t>13. Раздел. Безопасные места для детских иг</a:t>
          </a:r>
          <a:r>
            <a:rPr lang="ru-RU" smtClean="0"/>
            <a:t>р</a:t>
          </a:r>
          <a:r>
            <a:rPr lang="ru-RU" b="1" smtClean="0"/>
            <a:t> </a:t>
          </a:r>
          <a:endParaRPr lang="ru-RU"/>
        </a:p>
      </dgm:t>
    </dgm:pt>
    <dgm:pt modelId="{6DF85F17-77A0-4BB2-A3E0-285D19D6666B}" type="parTrans" cxnId="{716BCAC5-CB67-47E6-A69F-2E01E648EC70}">
      <dgm:prSet/>
      <dgm:spPr/>
      <dgm:t>
        <a:bodyPr/>
        <a:lstStyle/>
        <a:p>
          <a:endParaRPr lang="ru-RU"/>
        </a:p>
      </dgm:t>
    </dgm:pt>
    <dgm:pt modelId="{D130F6E7-831A-4224-B671-C26BD7EBBE0F}" type="sibTrans" cxnId="{716BCAC5-CB67-47E6-A69F-2E01E648EC70}">
      <dgm:prSet/>
      <dgm:spPr/>
      <dgm:t>
        <a:bodyPr/>
        <a:lstStyle/>
        <a:p>
          <a:endParaRPr lang="ru-RU"/>
        </a:p>
      </dgm:t>
    </dgm:pt>
    <dgm:pt modelId="{F0B56F6C-ED3C-4AFB-807D-CCBA8ED0CBCA}">
      <dgm:prSet/>
      <dgm:spPr/>
      <dgm:t>
        <a:bodyPr/>
        <a:lstStyle/>
        <a:p>
          <a:pPr rtl="0"/>
          <a:r>
            <a:rPr lang="ru-RU" b="1" dirty="0" smtClean="0"/>
            <a:t>14. Раздел. Праздники, развлечения. «Мы знаем правила дорожного движения» </a:t>
          </a:r>
          <a:endParaRPr lang="ru-RU" dirty="0"/>
        </a:p>
      </dgm:t>
    </dgm:pt>
    <dgm:pt modelId="{09997A35-DF4A-41EB-8300-0C0A3A8D14F1}" type="parTrans" cxnId="{9F6EFE5B-FCF9-4EF5-81B8-5179CE9FF07F}">
      <dgm:prSet/>
      <dgm:spPr/>
      <dgm:t>
        <a:bodyPr/>
        <a:lstStyle/>
        <a:p>
          <a:endParaRPr lang="ru-RU"/>
        </a:p>
      </dgm:t>
    </dgm:pt>
    <dgm:pt modelId="{B461CAAB-D0A6-42A3-9FB4-FB7ABAC78F28}" type="sibTrans" cxnId="{9F6EFE5B-FCF9-4EF5-81B8-5179CE9FF07F}">
      <dgm:prSet/>
      <dgm:spPr/>
      <dgm:t>
        <a:bodyPr/>
        <a:lstStyle/>
        <a:p>
          <a:endParaRPr lang="ru-RU"/>
        </a:p>
      </dgm:t>
    </dgm:pt>
    <dgm:pt modelId="{9090920C-D3C0-4BDE-B3BD-C44CF991E395}" type="pres">
      <dgm:prSet presAssocID="{14C5876D-BBC7-4D45-9C22-31BD89C6D0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965E61-79B1-4646-BD18-2E80DD4FAE5C}" type="pres">
      <dgm:prSet presAssocID="{F304FB3D-44DC-4959-A97F-16B1F4D72927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BA11F-3C05-4609-91A4-CDF428F141A9}" type="pres">
      <dgm:prSet presAssocID="{33A8E960-D80F-4BB1-920B-3E8DFE622A89}" presName="spacer" presStyleCnt="0"/>
      <dgm:spPr/>
    </dgm:pt>
    <dgm:pt modelId="{E7839B7F-1F8C-4E10-A188-EE06A8ED9005}" type="pres">
      <dgm:prSet presAssocID="{DC9BD20A-3BA7-4933-A8C9-57D67135C683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5E9AE-9B19-496D-9981-D389B014818C}" type="pres">
      <dgm:prSet presAssocID="{A10BF741-34BB-4257-8A8D-659BD51D052C}" presName="spacer" presStyleCnt="0"/>
      <dgm:spPr/>
    </dgm:pt>
    <dgm:pt modelId="{232DEABC-E259-4382-A246-48F909700A5B}" type="pres">
      <dgm:prSet presAssocID="{13D2C847-7095-45A6-88F4-C5EA23CB08D7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2FE55-4419-4086-A516-A92816B94776}" type="pres">
      <dgm:prSet presAssocID="{CC86F5DF-30A9-4675-A7D0-2F60B8927EB5}" presName="spacer" presStyleCnt="0"/>
      <dgm:spPr/>
    </dgm:pt>
    <dgm:pt modelId="{7B0BC08C-CEA9-4C6D-8330-1003D8815241}" type="pres">
      <dgm:prSet presAssocID="{4E944A23-C456-4FCD-B6A2-0804DFD8238E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62F96-475E-4111-9553-66D5ADB08E52}" type="pres">
      <dgm:prSet presAssocID="{FECC9862-55B3-410C-B69C-ADC08F969259}" presName="spacer" presStyleCnt="0"/>
      <dgm:spPr/>
    </dgm:pt>
    <dgm:pt modelId="{390EBE52-71AD-4A17-A78C-4515FAD68AFD}" type="pres">
      <dgm:prSet presAssocID="{1B7A043E-264E-4518-ACC6-747C8A0F518E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1FE25-E5E4-4947-8E6D-F2DAEF2B7AB6}" type="pres">
      <dgm:prSet presAssocID="{A7B7327D-E096-485B-AB84-38380940DF0B}" presName="spacer" presStyleCnt="0"/>
      <dgm:spPr/>
    </dgm:pt>
    <dgm:pt modelId="{BD85EF00-4FC4-4DF4-B920-38556FFCF661}" type="pres">
      <dgm:prSet presAssocID="{8EA002FA-E628-42E1-9827-CD9C30334BEF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63364-3512-439E-BC10-E5C32D878091}" type="pres">
      <dgm:prSet presAssocID="{7700A5BC-EF70-4A8B-B7EC-4ED23E8A7DAB}" presName="spacer" presStyleCnt="0"/>
      <dgm:spPr/>
    </dgm:pt>
    <dgm:pt modelId="{D2F78209-16E5-412A-AC68-A61340811421}" type="pres">
      <dgm:prSet presAssocID="{C7DF2AF5-E52B-41CB-B7CC-5103BF6E82F8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3F073-DEC2-4CC0-B039-23C2A048C2B7}" type="pres">
      <dgm:prSet presAssocID="{829C18A7-2CE0-4C8D-ACFD-70402679F5FB}" presName="spacer" presStyleCnt="0"/>
      <dgm:spPr/>
    </dgm:pt>
    <dgm:pt modelId="{F6252F8E-AF2F-4121-A134-6A101D92F251}" type="pres">
      <dgm:prSet presAssocID="{037D3A40-2869-4BAE-9C2B-B488E28949DC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682DB-05EF-48AB-B7E9-BAC76E749B5C}" type="pres">
      <dgm:prSet presAssocID="{D4DC66D6-902A-4C61-B4AE-22055D96CE7E}" presName="spacer" presStyleCnt="0"/>
      <dgm:spPr/>
    </dgm:pt>
    <dgm:pt modelId="{9039FDAE-64AA-4F09-BA0D-38CA7F34D4A4}" type="pres">
      <dgm:prSet presAssocID="{BD56FC88-3AA1-4E1E-A904-AA1C1BA83B66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20D37-5FF7-4BFF-AE04-C97F345996DC}" type="pres">
      <dgm:prSet presAssocID="{5A41FC9F-C8AA-4F86-8D7A-FE34DB9B3290}" presName="spacer" presStyleCnt="0"/>
      <dgm:spPr/>
    </dgm:pt>
    <dgm:pt modelId="{EE02CFFB-C805-4CA0-BCE2-D6CA6DAFC338}" type="pres">
      <dgm:prSet presAssocID="{08BA54CA-4047-4630-AD1F-DAA8F520D7EE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8BEA7-CD14-4589-9140-C99C319C30D4}" type="pres">
      <dgm:prSet presAssocID="{06CF9F1F-421D-4F5C-AC5F-CBAA655F3AF4}" presName="spacer" presStyleCnt="0"/>
      <dgm:spPr/>
    </dgm:pt>
    <dgm:pt modelId="{5735432D-ECB1-4AD6-899D-94E29C398AA6}" type="pres">
      <dgm:prSet presAssocID="{E58891F8-9330-4834-BAD2-EAA9124D4B2B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9DA4E-80DE-4C54-9454-5B7714BE2657}" type="pres">
      <dgm:prSet presAssocID="{4F0D71BA-A98D-4D90-806A-27677251C206}" presName="spacer" presStyleCnt="0"/>
      <dgm:spPr/>
    </dgm:pt>
    <dgm:pt modelId="{4367E9B4-3D18-494D-8047-7E7886DB965F}" type="pres">
      <dgm:prSet presAssocID="{2E250B66-3908-468C-B82E-DFD8E811F61C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74351-5BA8-4FF6-9D9C-D4BB27BD25B9}" type="pres">
      <dgm:prSet presAssocID="{ACFFBB02-0FD6-48E6-B318-9ACAEB6BF3C8}" presName="spacer" presStyleCnt="0"/>
      <dgm:spPr/>
    </dgm:pt>
    <dgm:pt modelId="{3E37E876-5467-4739-B156-78FB8676D5F0}" type="pres">
      <dgm:prSet presAssocID="{DE21FF50-8DE6-4359-BB5C-BABBE2D1CC1F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3EF77-A78D-4E81-8356-9306315A2CEB}" type="pres">
      <dgm:prSet presAssocID="{B5C2B927-BEBB-4100-B0E3-2AD3C3799D26}" presName="spacer" presStyleCnt="0"/>
      <dgm:spPr/>
    </dgm:pt>
    <dgm:pt modelId="{747A7AFF-6D49-49CD-90DA-324516079495}" type="pres">
      <dgm:prSet presAssocID="{040FEA70-D085-480F-94B5-0E6F345DC9AC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43814-3D09-49B3-91C2-BA2F53D9A6AC}" type="pres">
      <dgm:prSet presAssocID="{D130F6E7-831A-4224-B671-C26BD7EBBE0F}" presName="spacer" presStyleCnt="0"/>
      <dgm:spPr/>
    </dgm:pt>
    <dgm:pt modelId="{B51A9439-C81D-44A8-9C74-29E3350A63DE}" type="pres">
      <dgm:prSet presAssocID="{F0B56F6C-ED3C-4AFB-807D-CCBA8ED0CBCA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18897-5059-462B-A9C7-D346C987C6AC}" srcId="{14C5876D-BBC7-4D45-9C22-31BD89C6D0BD}" destId="{BD56FC88-3AA1-4E1E-A904-AA1C1BA83B66}" srcOrd="8" destOrd="0" parTransId="{29380002-0197-4893-BE95-CF1CC9D1C442}" sibTransId="{5A41FC9F-C8AA-4F86-8D7A-FE34DB9B3290}"/>
    <dgm:cxn modelId="{E2363E2B-D989-4A99-856A-113ACA8B4560}" srcId="{14C5876D-BBC7-4D45-9C22-31BD89C6D0BD}" destId="{037D3A40-2869-4BAE-9C2B-B488E28949DC}" srcOrd="7" destOrd="0" parTransId="{F2C50500-8A79-498B-A234-9AEE31BD4F31}" sibTransId="{D4DC66D6-902A-4C61-B4AE-22055D96CE7E}"/>
    <dgm:cxn modelId="{2BFFE75C-150F-4CF3-9BF9-7257FB24C2FE}" srcId="{14C5876D-BBC7-4D45-9C22-31BD89C6D0BD}" destId="{F304FB3D-44DC-4959-A97F-16B1F4D72927}" srcOrd="0" destOrd="0" parTransId="{E28DB43D-962A-485B-ABA0-1E4BFDC170AA}" sibTransId="{33A8E960-D80F-4BB1-920B-3E8DFE622A89}"/>
    <dgm:cxn modelId="{2B295968-E196-4ABF-BFC2-417F950F4F6E}" type="presOf" srcId="{DE21FF50-8DE6-4359-BB5C-BABBE2D1CC1F}" destId="{3E37E876-5467-4739-B156-78FB8676D5F0}" srcOrd="0" destOrd="0" presId="urn:microsoft.com/office/officeart/2005/8/layout/vList2"/>
    <dgm:cxn modelId="{E69B73DF-78CB-4FA0-ABAC-5E33779892E2}" type="presOf" srcId="{E58891F8-9330-4834-BAD2-EAA9124D4B2B}" destId="{5735432D-ECB1-4AD6-899D-94E29C398AA6}" srcOrd="0" destOrd="0" presId="urn:microsoft.com/office/officeart/2005/8/layout/vList2"/>
    <dgm:cxn modelId="{B9B8DAEB-C242-43BF-8013-BF18E352BC09}" srcId="{14C5876D-BBC7-4D45-9C22-31BD89C6D0BD}" destId="{DC9BD20A-3BA7-4933-A8C9-57D67135C683}" srcOrd="1" destOrd="0" parTransId="{01738DDB-8E13-4570-8F60-546D99204522}" sibTransId="{A10BF741-34BB-4257-8A8D-659BD51D052C}"/>
    <dgm:cxn modelId="{53CC19BE-18DB-4D1A-B595-C160411AA686}" srcId="{14C5876D-BBC7-4D45-9C22-31BD89C6D0BD}" destId="{E58891F8-9330-4834-BAD2-EAA9124D4B2B}" srcOrd="10" destOrd="0" parTransId="{29A37511-2C4F-4E67-B68D-86AB9E10E4C6}" sibTransId="{4F0D71BA-A98D-4D90-806A-27677251C206}"/>
    <dgm:cxn modelId="{412D0A9F-C223-4F18-A4D4-2FE51FD6104E}" type="presOf" srcId="{08BA54CA-4047-4630-AD1F-DAA8F520D7EE}" destId="{EE02CFFB-C805-4CA0-BCE2-D6CA6DAFC338}" srcOrd="0" destOrd="0" presId="urn:microsoft.com/office/officeart/2005/8/layout/vList2"/>
    <dgm:cxn modelId="{C5DA288C-5F5B-4BF5-8132-FA0F0BBD32F2}" srcId="{14C5876D-BBC7-4D45-9C22-31BD89C6D0BD}" destId="{08BA54CA-4047-4630-AD1F-DAA8F520D7EE}" srcOrd="9" destOrd="0" parTransId="{227BF448-F9DF-4B85-AE53-959C4D1D95FC}" sibTransId="{06CF9F1F-421D-4F5C-AC5F-CBAA655F3AF4}"/>
    <dgm:cxn modelId="{7D876021-F641-4583-8F58-9639B8B4105F}" type="presOf" srcId="{040FEA70-D085-480F-94B5-0E6F345DC9AC}" destId="{747A7AFF-6D49-49CD-90DA-324516079495}" srcOrd="0" destOrd="0" presId="urn:microsoft.com/office/officeart/2005/8/layout/vList2"/>
    <dgm:cxn modelId="{FD9FDB1E-2452-49AF-B408-3E8C5833925F}" srcId="{14C5876D-BBC7-4D45-9C22-31BD89C6D0BD}" destId="{C7DF2AF5-E52B-41CB-B7CC-5103BF6E82F8}" srcOrd="6" destOrd="0" parTransId="{9F9F9302-049E-4C05-9F7F-EDF834B83027}" sibTransId="{829C18A7-2CE0-4C8D-ACFD-70402679F5FB}"/>
    <dgm:cxn modelId="{EC11BE85-0443-410E-84D8-FA7ABFA6F5DB}" type="presOf" srcId="{13D2C847-7095-45A6-88F4-C5EA23CB08D7}" destId="{232DEABC-E259-4382-A246-48F909700A5B}" srcOrd="0" destOrd="0" presId="urn:microsoft.com/office/officeart/2005/8/layout/vList2"/>
    <dgm:cxn modelId="{FADDAA44-BBF2-44BA-99BD-F9ECD6DC1FB4}" type="presOf" srcId="{F304FB3D-44DC-4959-A97F-16B1F4D72927}" destId="{DC965E61-79B1-4646-BD18-2E80DD4FAE5C}" srcOrd="0" destOrd="0" presId="urn:microsoft.com/office/officeart/2005/8/layout/vList2"/>
    <dgm:cxn modelId="{B629054B-C633-45E5-A518-EE1A1CC4D24A}" srcId="{14C5876D-BBC7-4D45-9C22-31BD89C6D0BD}" destId="{2E250B66-3908-468C-B82E-DFD8E811F61C}" srcOrd="11" destOrd="0" parTransId="{6D2F96DE-86CA-47B8-859F-5D70A3D5879D}" sibTransId="{ACFFBB02-0FD6-48E6-B318-9ACAEB6BF3C8}"/>
    <dgm:cxn modelId="{E5B776A0-9BB0-4B95-942E-763D1AFB0A2F}" srcId="{14C5876D-BBC7-4D45-9C22-31BD89C6D0BD}" destId="{13D2C847-7095-45A6-88F4-C5EA23CB08D7}" srcOrd="2" destOrd="0" parTransId="{B15813EF-6A67-4173-AFA9-34D8331C1C19}" sibTransId="{CC86F5DF-30A9-4675-A7D0-2F60B8927EB5}"/>
    <dgm:cxn modelId="{90E6D290-326A-4A94-9D22-30FD889F8290}" srcId="{14C5876D-BBC7-4D45-9C22-31BD89C6D0BD}" destId="{4E944A23-C456-4FCD-B6A2-0804DFD8238E}" srcOrd="3" destOrd="0" parTransId="{58E95027-EDD7-410A-95E0-20555C689644}" sibTransId="{FECC9862-55B3-410C-B69C-ADC08F969259}"/>
    <dgm:cxn modelId="{9D71D5B5-97B6-43B9-8145-4E630CF4AC60}" srcId="{14C5876D-BBC7-4D45-9C22-31BD89C6D0BD}" destId="{1B7A043E-264E-4518-ACC6-747C8A0F518E}" srcOrd="4" destOrd="0" parTransId="{C8EA7FFE-FF63-4529-B99A-AA8ABCB2BF28}" sibTransId="{A7B7327D-E096-485B-AB84-38380940DF0B}"/>
    <dgm:cxn modelId="{A4102EDB-F607-4BCD-94C6-95CF79EDCBAF}" type="presOf" srcId="{1B7A043E-264E-4518-ACC6-747C8A0F518E}" destId="{390EBE52-71AD-4A17-A78C-4515FAD68AFD}" srcOrd="0" destOrd="0" presId="urn:microsoft.com/office/officeart/2005/8/layout/vList2"/>
    <dgm:cxn modelId="{AF925EB4-D1A6-409D-AFFA-6DBCC465F779}" type="presOf" srcId="{4E944A23-C456-4FCD-B6A2-0804DFD8238E}" destId="{7B0BC08C-CEA9-4C6D-8330-1003D8815241}" srcOrd="0" destOrd="0" presId="urn:microsoft.com/office/officeart/2005/8/layout/vList2"/>
    <dgm:cxn modelId="{5BCF3756-3998-48A9-9ED1-A98C83BE7BB4}" srcId="{14C5876D-BBC7-4D45-9C22-31BD89C6D0BD}" destId="{DE21FF50-8DE6-4359-BB5C-BABBE2D1CC1F}" srcOrd="12" destOrd="0" parTransId="{0B3DAB20-5B7A-4F63-908F-5477AF3A0A38}" sibTransId="{B5C2B927-BEBB-4100-B0E3-2AD3C3799D26}"/>
    <dgm:cxn modelId="{42981E4F-9D87-4C07-9BA8-C9D796113998}" type="presOf" srcId="{14C5876D-BBC7-4D45-9C22-31BD89C6D0BD}" destId="{9090920C-D3C0-4BDE-B3BD-C44CF991E395}" srcOrd="0" destOrd="0" presId="urn:microsoft.com/office/officeart/2005/8/layout/vList2"/>
    <dgm:cxn modelId="{9F6EFE5B-FCF9-4EF5-81B8-5179CE9FF07F}" srcId="{14C5876D-BBC7-4D45-9C22-31BD89C6D0BD}" destId="{F0B56F6C-ED3C-4AFB-807D-CCBA8ED0CBCA}" srcOrd="14" destOrd="0" parTransId="{09997A35-DF4A-41EB-8300-0C0A3A8D14F1}" sibTransId="{B461CAAB-D0A6-42A3-9FB4-FB7ABAC78F28}"/>
    <dgm:cxn modelId="{D87B3B62-44FC-43B7-B194-AFE9CF06445E}" srcId="{14C5876D-BBC7-4D45-9C22-31BD89C6D0BD}" destId="{8EA002FA-E628-42E1-9827-CD9C30334BEF}" srcOrd="5" destOrd="0" parTransId="{B897EF36-49C9-40FD-A32C-F606768C0770}" sibTransId="{7700A5BC-EF70-4A8B-B7EC-4ED23E8A7DAB}"/>
    <dgm:cxn modelId="{4CC03ED8-CF62-4B84-BFA6-630DAD6B0EF9}" type="presOf" srcId="{BD56FC88-3AA1-4E1E-A904-AA1C1BA83B66}" destId="{9039FDAE-64AA-4F09-BA0D-38CA7F34D4A4}" srcOrd="0" destOrd="0" presId="urn:microsoft.com/office/officeart/2005/8/layout/vList2"/>
    <dgm:cxn modelId="{09DFF2B1-469C-4904-8AFD-9187CB0C8A94}" type="presOf" srcId="{037D3A40-2869-4BAE-9C2B-B488E28949DC}" destId="{F6252F8E-AF2F-4121-A134-6A101D92F251}" srcOrd="0" destOrd="0" presId="urn:microsoft.com/office/officeart/2005/8/layout/vList2"/>
    <dgm:cxn modelId="{E31F6E26-584D-4141-8B0D-6426D7048204}" type="presOf" srcId="{8EA002FA-E628-42E1-9827-CD9C30334BEF}" destId="{BD85EF00-4FC4-4DF4-B920-38556FFCF661}" srcOrd="0" destOrd="0" presId="urn:microsoft.com/office/officeart/2005/8/layout/vList2"/>
    <dgm:cxn modelId="{1E3DF682-4443-4B32-B058-5E2CE0C21681}" type="presOf" srcId="{2E250B66-3908-468C-B82E-DFD8E811F61C}" destId="{4367E9B4-3D18-494D-8047-7E7886DB965F}" srcOrd="0" destOrd="0" presId="urn:microsoft.com/office/officeart/2005/8/layout/vList2"/>
    <dgm:cxn modelId="{78CE946E-E65F-41E4-8E2A-097A1D74217A}" type="presOf" srcId="{C7DF2AF5-E52B-41CB-B7CC-5103BF6E82F8}" destId="{D2F78209-16E5-412A-AC68-A61340811421}" srcOrd="0" destOrd="0" presId="urn:microsoft.com/office/officeart/2005/8/layout/vList2"/>
    <dgm:cxn modelId="{693CAEE6-E61E-418D-81A8-ABFB9CE4C581}" type="presOf" srcId="{DC9BD20A-3BA7-4933-A8C9-57D67135C683}" destId="{E7839B7F-1F8C-4E10-A188-EE06A8ED9005}" srcOrd="0" destOrd="0" presId="urn:microsoft.com/office/officeart/2005/8/layout/vList2"/>
    <dgm:cxn modelId="{716BCAC5-CB67-47E6-A69F-2E01E648EC70}" srcId="{14C5876D-BBC7-4D45-9C22-31BD89C6D0BD}" destId="{040FEA70-D085-480F-94B5-0E6F345DC9AC}" srcOrd="13" destOrd="0" parTransId="{6DF85F17-77A0-4BB2-A3E0-285D19D6666B}" sibTransId="{D130F6E7-831A-4224-B671-C26BD7EBBE0F}"/>
    <dgm:cxn modelId="{7E773C2E-69E3-4D18-96FC-47F4035FAC3E}" type="presOf" srcId="{F0B56F6C-ED3C-4AFB-807D-CCBA8ED0CBCA}" destId="{B51A9439-C81D-44A8-9C74-29E3350A63DE}" srcOrd="0" destOrd="0" presId="urn:microsoft.com/office/officeart/2005/8/layout/vList2"/>
    <dgm:cxn modelId="{52CB5070-A473-428D-9199-0FC9843B425F}" type="presParOf" srcId="{9090920C-D3C0-4BDE-B3BD-C44CF991E395}" destId="{DC965E61-79B1-4646-BD18-2E80DD4FAE5C}" srcOrd="0" destOrd="0" presId="urn:microsoft.com/office/officeart/2005/8/layout/vList2"/>
    <dgm:cxn modelId="{ED8CE131-22C4-477E-BCD9-869AF5ED99C2}" type="presParOf" srcId="{9090920C-D3C0-4BDE-B3BD-C44CF991E395}" destId="{5ABBA11F-3C05-4609-91A4-CDF428F141A9}" srcOrd="1" destOrd="0" presId="urn:microsoft.com/office/officeart/2005/8/layout/vList2"/>
    <dgm:cxn modelId="{E00E0C06-7F7A-4641-9889-6B007DA1BEAE}" type="presParOf" srcId="{9090920C-D3C0-4BDE-B3BD-C44CF991E395}" destId="{E7839B7F-1F8C-4E10-A188-EE06A8ED9005}" srcOrd="2" destOrd="0" presId="urn:microsoft.com/office/officeart/2005/8/layout/vList2"/>
    <dgm:cxn modelId="{E63FD9CA-F0A9-49AF-B671-797C6B217607}" type="presParOf" srcId="{9090920C-D3C0-4BDE-B3BD-C44CF991E395}" destId="{1D75E9AE-9B19-496D-9981-D389B014818C}" srcOrd="3" destOrd="0" presId="urn:microsoft.com/office/officeart/2005/8/layout/vList2"/>
    <dgm:cxn modelId="{270F774A-F230-4B01-90EB-BC458005C8BF}" type="presParOf" srcId="{9090920C-D3C0-4BDE-B3BD-C44CF991E395}" destId="{232DEABC-E259-4382-A246-48F909700A5B}" srcOrd="4" destOrd="0" presId="urn:microsoft.com/office/officeart/2005/8/layout/vList2"/>
    <dgm:cxn modelId="{8D8F28F1-242B-4194-BD2D-53CE4595417F}" type="presParOf" srcId="{9090920C-D3C0-4BDE-B3BD-C44CF991E395}" destId="{A022FE55-4419-4086-A516-A92816B94776}" srcOrd="5" destOrd="0" presId="urn:microsoft.com/office/officeart/2005/8/layout/vList2"/>
    <dgm:cxn modelId="{BB0A328A-AC7D-424B-AA41-3A5858D83C7E}" type="presParOf" srcId="{9090920C-D3C0-4BDE-B3BD-C44CF991E395}" destId="{7B0BC08C-CEA9-4C6D-8330-1003D8815241}" srcOrd="6" destOrd="0" presId="urn:microsoft.com/office/officeart/2005/8/layout/vList2"/>
    <dgm:cxn modelId="{6FCA8C72-4559-4219-9D14-4F9AF887D578}" type="presParOf" srcId="{9090920C-D3C0-4BDE-B3BD-C44CF991E395}" destId="{B1762F96-475E-4111-9553-66D5ADB08E52}" srcOrd="7" destOrd="0" presId="urn:microsoft.com/office/officeart/2005/8/layout/vList2"/>
    <dgm:cxn modelId="{B7EA75FD-E846-4D97-8836-C49613A30791}" type="presParOf" srcId="{9090920C-D3C0-4BDE-B3BD-C44CF991E395}" destId="{390EBE52-71AD-4A17-A78C-4515FAD68AFD}" srcOrd="8" destOrd="0" presId="urn:microsoft.com/office/officeart/2005/8/layout/vList2"/>
    <dgm:cxn modelId="{0DD47CE8-8B6A-4AC6-9BAA-20AA4010B62E}" type="presParOf" srcId="{9090920C-D3C0-4BDE-B3BD-C44CF991E395}" destId="{DC81FE25-E5E4-4947-8E6D-F2DAEF2B7AB6}" srcOrd="9" destOrd="0" presId="urn:microsoft.com/office/officeart/2005/8/layout/vList2"/>
    <dgm:cxn modelId="{FBFA60A7-B3F2-46EF-ABAE-5CF0F0514544}" type="presParOf" srcId="{9090920C-D3C0-4BDE-B3BD-C44CF991E395}" destId="{BD85EF00-4FC4-4DF4-B920-38556FFCF661}" srcOrd="10" destOrd="0" presId="urn:microsoft.com/office/officeart/2005/8/layout/vList2"/>
    <dgm:cxn modelId="{FAAD5A8D-454D-4EC9-975C-D74C1A75DF8C}" type="presParOf" srcId="{9090920C-D3C0-4BDE-B3BD-C44CF991E395}" destId="{92A63364-3512-439E-BC10-E5C32D878091}" srcOrd="11" destOrd="0" presId="urn:microsoft.com/office/officeart/2005/8/layout/vList2"/>
    <dgm:cxn modelId="{9428C123-0B05-4C9E-921F-93DA39E0CB5A}" type="presParOf" srcId="{9090920C-D3C0-4BDE-B3BD-C44CF991E395}" destId="{D2F78209-16E5-412A-AC68-A61340811421}" srcOrd="12" destOrd="0" presId="urn:microsoft.com/office/officeart/2005/8/layout/vList2"/>
    <dgm:cxn modelId="{FEF65ADE-8292-4893-90F5-ABAF9DFA185C}" type="presParOf" srcId="{9090920C-D3C0-4BDE-B3BD-C44CF991E395}" destId="{F363F073-DEC2-4CC0-B039-23C2A048C2B7}" srcOrd="13" destOrd="0" presId="urn:microsoft.com/office/officeart/2005/8/layout/vList2"/>
    <dgm:cxn modelId="{BE9413EE-B71D-44A8-B885-7CB8EDACBAA2}" type="presParOf" srcId="{9090920C-D3C0-4BDE-B3BD-C44CF991E395}" destId="{F6252F8E-AF2F-4121-A134-6A101D92F251}" srcOrd="14" destOrd="0" presId="urn:microsoft.com/office/officeart/2005/8/layout/vList2"/>
    <dgm:cxn modelId="{F9614EEF-AB26-4FED-8E34-875108A90F5C}" type="presParOf" srcId="{9090920C-D3C0-4BDE-B3BD-C44CF991E395}" destId="{D00682DB-05EF-48AB-B7E9-BAC76E749B5C}" srcOrd="15" destOrd="0" presId="urn:microsoft.com/office/officeart/2005/8/layout/vList2"/>
    <dgm:cxn modelId="{889A60CD-B48F-4977-81B8-383B74B79DCA}" type="presParOf" srcId="{9090920C-D3C0-4BDE-B3BD-C44CF991E395}" destId="{9039FDAE-64AA-4F09-BA0D-38CA7F34D4A4}" srcOrd="16" destOrd="0" presId="urn:microsoft.com/office/officeart/2005/8/layout/vList2"/>
    <dgm:cxn modelId="{48B7CE0D-5B94-4A8D-956B-837D8DA041C6}" type="presParOf" srcId="{9090920C-D3C0-4BDE-B3BD-C44CF991E395}" destId="{92C20D37-5FF7-4BFF-AE04-C97F345996DC}" srcOrd="17" destOrd="0" presId="urn:microsoft.com/office/officeart/2005/8/layout/vList2"/>
    <dgm:cxn modelId="{9662A872-5C32-4669-90A1-5E6A18A39AC9}" type="presParOf" srcId="{9090920C-D3C0-4BDE-B3BD-C44CF991E395}" destId="{EE02CFFB-C805-4CA0-BCE2-D6CA6DAFC338}" srcOrd="18" destOrd="0" presId="urn:microsoft.com/office/officeart/2005/8/layout/vList2"/>
    <dgm:cxn modelId="{D56C254A-CCA7-4E5D-9993-6847BBF1476A}" type="presParOf" srcId="{9090920C-D3C0-4BDE-B3BD-C44CF991E395}" destId="{1978BEA7-CD14-4589-9140-C99C319C30D4}" srcOrd="19" destOrd="0" presId="urn:microsoft.com/office/officeart/2005/8/layout/vList2"/>
    <dgm:cxn modelId="{3755B603-78CA-4859-AC57-3CE725B4D404}" type="presParOf" srcId="{9090920C-D3C0-4BDE-B3BD-C44CF991E395}" destId="{5735432D-ECB1-4AD6-899D-94E29C398AA6}" srcOrd="20" destOrd="0" presId="urn:microsoft.com/office/officeart/2005/8/layout/vList2"/>
    <dgm:cxn modelId="{30D78CB8-1958-45CD-8276-6139CF34C2A5}" type="presParOf" srcId="{9090920C-D3C0-4BDE-B3BD-C44CF991E395}" destId="{04E9DA4E-80DE-4C54-9454-5B7714BE2657}" srcOrd="21" destOrd="0" presId="urn:microsoft.com/office/officeart/2005/8/layout/vList2"/>
    <dgm:cxn modelId="{0E1FEF82-F378-4AD6-B7E8-CD9BF545011B}" type="presParOf" srcId="{9090920C-D3C0-4BDE-B3BD-C44CF991E395}" destId="{4367E9B4-3D18-494D-8047-7E7886DB965F}" srcOrd="22" destOrd="0" presId="urn:microsoft.com/office/officeart/2005/8/layout/vList2"/>
    <dgm:cxn modelId="{F5D96A4A-4E47-4358-9BA1-09997995FF14}" type="presParOf" srcId="{9090920C-D3C0-4BDE-B3BD-C44CF991E395}" destId="{7D874351-5BA8-4FF6-9D9C-D4BB27BD25B9}" srcOrd="23" destOrd="0" presId="urn:microsoft.com/office/officeart/2005/8/layout/vList2"/>
    <dgm:cxn modelId="{74B5F0A3-80CF-4CF9-9AA9-990DBCD3003A}" type="presParOf" srcId="{9090920C-D3C0-4BDE-B3BD-C44CF991E395}" destId="{3E37E876-5467-4739-B156-78FB8676D5F0}" srcOrd="24" destOrd="0" presId="urn:microsoft.com/office/officeart/2005/8/layout/vList2"/>
    <dgm:cxn modelId="{4C7A0C97-D6B2-40D8-A5E5-6578B521DBC8}" type="presParOf" srcId="{9090920C-D3C0-4BDE-B3BD-C44CF991E395}" destId="{5163EF77-A78D-4E81-8356-9306315A2CEB}" srcOrd="25" destOrd="0" presId="urn:microsoft.com/office/officeart/2005/8/layout/vList2"/>
    <dgm:cxn modelId="{FE0CE8C0-2CF3-4A2A-A7AE-A4A2BA12E0BF}" type="presParOf" srcId="{9090920C-D3C0-4BDE-B3BD-C44CF991E395}" destId="{747A7AFF-6D49-49CD-90DA-324516079495}" srcOrd="26" destOrd="0" presId="urn:microsoft.com/office/officeart/2005/8/layout/vList2"/>
    <dgm:cxn modelId="{A08C6516-D447-41F2-AE5C-4565090171FE}" type="presParOf" srcId="{9090920C-D3C0-4BDE-B3BD-C44CF991E395}" destId="{86443814-3D09-49B3-91C2-BA2F53D9A6AC}" srcOrd="27" destOrd="0" presId="urn:microsoft.com/office/officeart/2005/8/layout/vList2"/>
    <dgm:cxn modelId="{E83BE47A-AB8F-40BB-A633-EF6B4B62C472}" type="presParOf" srcId="{9090920C-D3C0-4BDE-B3BD-C44CF991E395}" destId="{B51A9439-C81D-44A8-9C74-29E3350A63DE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C2BDC9A-EEB7-4105-8B78-7CA53F465F2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C18AC50-071B-4AA4-80E4-78C3444AF373}">
      <dgm:prSet phldrT="[Текст]"/>
      <dgm:spPr/>
      <dgm:t>
        <a:bodyPr/>
        <a:lstStyle/>
        <a:p>
          <a:r>
            <a:rPr lang="ru-RU" dirty="0" smtClean="0"/>
            <a:t>Разработки занятий, дидактический материал к занятиям</a:t>
          </a:r>
          <a:endParaRPr lang="ru-RU" dirty="0"/>
        </a:p>
      </dgm:t>
    </dgm:pt>
    <dgm:pt modelId="{5891EA5B-D69E-4307-96BD-98DB31EEFD44}" type="parTrans" cxnId="{2493003D-513D-4843-BA80-F5BFF4C25F02}">
      <dgm:prSet/>
      <dgm:spPr/>
      <dgm:t>
        <a:bodyPr/>
        <a:lstStyle/>
        <a:p>
          <a:endParaRPr lang="ru-RU"/>
        </a:p>
      </dgm:t>
    </dgm:pt>
    <dgm:pt modelId="{39EE2EA2-E032-463D-BC44-9D37ED3F5CD8}" type="sibTrans" cxnId="{2493003D-513D-4843-BA80-F5BFF4C25F02}">
      <dgm:prSet/>
      <dgm:spPr/>
      <dgm:t>
        <a:bodyPr/>
        <a:lstStyle/>
        <a:p>
          <a:endParaRPr lang="ru-RU"/>
        </a:p>
      </dgm:t>
    </dgm:pt>
    <dgm:pt modelId="{6FEE75BA-5A09-4A6C-BC4E-39BA3C4F0DDE}" type="pres">
      <dgm:prSet presAssocID="{8C2BDC9A-EEB7-4105-8B78-7CA53F465F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43FD073-68DD-455D-99B2-7555DDBD5A21}" type="pres">
      <dgm:prSet presAssocID="{8C2BDC9A-EEB7-4105-8B78-7CA53F465F22}" presName="Name1" presStyleCnt="0"/>
      <dgm:spPr/>
    </dgm:pt>
    <dgm:pt modelId="{90B1FC6F-96D6-44F5-8A63-64BA400F213E}" type="pres">
      <dgm:prSet presAssocID="{8C2BDC9A-EEB7-4105-8B78-7CA53F465F22}" presName="cycle" presStyleCnt="0"/>
      <dgm:spPr/>
    </dgm:pt>
    <dgm:pt modelId="{AFD7DF34-049A-48E5-BE9D-77F7552B87B6}" type="pres">
      <dgm:prSet presAssocID="{8C2BDC9A-EEB7-4105-8B78-7CA53F465F22}" presName="srcNode" presStyleLbl="node1" presStyleIdx="0" presStyleCnt="1"/>
      <dgm:spPr/>
    </dgm:pt>
    <dgm:pt modelId="{3E642D72-2BBD-4BEC-9DE7-E1F4BA2AA747}" type="pres">
      <dgm:prSet presAssocID="{8C2BDC9A-EEB7-4105-8B78-7CA53F465F22}" presName="conn" presStyleLbl="parChTrans1D2" presStyleIdx="0" presStyleCnt="1"/>
      <dgm:spPr/>
      <dgm:t>
        <a:bodyPr/>
        <a:lstStyle/>
        <a:p>
          <a:endParaRPr lang="ru-RU"/>
        </a:p>
      </dgm:t>
    </dgm:pt>
    <dgm:pt modelId="{C5EF3DB8-BDCB-4C1E-B2DC-385E41089A89}" type="pres">
      <dgm:prSet presAssocID="{8C2BDC9A-EEB7-4105-8B78-7CA53F465F22}" presName="extraNode" presStyleLbl="node1" presStyleIdx="0" presStyleCnt="1"/>
      <dgm:spPr/>
    </dgm:pt>
    <dgm:pt modelId="{BF11CEC8-BD1A-4216-AEAE-67B6CAC4D88C}" type="pres">
      <dgm:prSet presAssocID="{8C2BDC9A-EEB7-4105-8B78-7CA53F465F22}" presName="dstNode" presStyleLbl="node1" presStyleIdx="0" presStyleCnt="1"/>
      <dgm:spPr/>
    </dgm:pt>
    <dgm:pt modelId="{1E5D72BF-317A-43A1-9EBC-22B416E4C051}" type="pres">
      <dgm:prSet presAssocID="{CC18AC50-071B-4AA4-80E4-78C3444AF37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65457-FC24-4DEA-AF02-D22F55F34355}" type="pres">
      <dgm:prSet presAssocID="{CC18AC50-071B-4AA4-80E4-78C3444AF373}" presName="accent_1" presStyleCnt="0"/>
      <dgm:spPr/>
    </dgm:pt>
    <dgm:pt modelId="{DE65222E-D539-43B6-8017-F0E1F997A594}" type="pres">
      <dgm:prSet presAssocID="{CC18AC50-071B-4AA4-80E4-78C3444AF373}" presName="accentRepeatNode" presStyleLbl="solidFgAcc1" presStyleIdx="0" presStyleCnt="1"/>
      <dgm:spPr/>
    </dgm:pt>
  </dgm:ptLst>
  <dgm:cxnLst>
    <dgm:cxn modelId="{372F11A8-25A2-46F3-8CB9-F022E29C9A82}" type="presOf" srcId="{CC18AC50-071B-4AA4-80E4-78C3444AF373}" destId="{1E5D72BF-317A-43A1-9EBC-22B416E4C051}" srcOrd="0" destOrd="0" presId="urn:microsoft.com/office/officeart/2008/layout/VerticalCurvedList"/>
    <dgm:cxn modelId="{F538CA38-8CDA-4DA7-BF4A-A8818037B613}" type="presOf" srcId="{39EE2EA2-E032-463D-BC44-9D37ED3F5CD8}" destId="{3E642D72-2BBD-4BEC-9DE7-E1F4BA2AA747}" srcOrd="0" destOrd="0" presId="urn:microsoft.com/office/officeart/2008/layout/VerticalCurvedList"/>
    <dgm:cxn modelId="{F3C61282-724D-4748-BA12-39D5D63E50A1}" type="presOf" srcId="{8C2BDC9A-EEB7-4105-8B78-7CA53F465F22}" destId="{6FEE75BA-5A09-4A6C-BC4E-39BA3C4F0DDE}" srcOrd="0" destOrd="0" presId="urn:microsoft.com/office/officeart/2008/layout/VerticalCurvedList"/>
    <dgm:cxn modelId="{2493003D-513D-4843-BA80-F5BFF4C25F02}" srcId="{8C2BDC9A-EEB7-4105-8B78-7CA53F465F22}" destId="{CC18AC50-071B-4AA4-80E4-78C3444AF373}" srcOrd="0" destOrd="0" parTransId="{5891EA5B-D69E-4307-96BD-98DB31EEFD44}" sibTransId="{39EE2EA2-E032-463D-BC44-9D37ED3F5CD8}"/>
    <dgm:cxn modelId="{E56B33A5-8653-4EDB-9042-A9D244DFAB47}" type="presParOf" srcId="{6FEE75BA-5A09-4A6C-BC4E-39BA3C4F0DDE}" destId="{543FD073-68DD-455D-99B2-7555DDBD5A21}" srcOrd="0" destOrd="0" presId="urn:microsoft.com/office/officeart/2008/layout/VerticalCurvedList"/>
    <dgm:cxn modelId="{35A9AAAD-A0CE-4D7D-854A-8F69C4C6A419}" type="presParOf" srcId="{543FD073-68DD-455D-99B2-7555DDBD5A21}" destId="{90B1FC6F-96D6-44F5-8A63-64BA400F213E}" srcOrd="0" destOrd="0" presId="urn:microsoft.com/office/officeart/2008/layout/VerticalCurvedList"/>
    <dgm:cxn modelId="{47A0C0EF-EB87-4F01-A0E7-2D231A6A5C88}" type="presParOf" srcId="{90B1FC6F-96D6-44F5-8A63-64BA400F213E}" destId="{AFD7DF34-049A-48E5-BE9D-77F7552B87B6}" srcOrd="0" destOrd="0" presId="urn:microsoft.com/office/officeart/2008/layout/VerticalCurvedList"/>
    <dgm:cxn modelId="{46CA3261-AFF5-4CC6-87E6-3AB5AC1F6B5D}" type="presParOf" srcId="{90B1FC6F-96D6-44F5-8A63-64BA400F213E}" destId="{3E642D72-2BBD-4BEC-9DE7-E1F4BA2AA747}" srcOrd="1" destOrd="0" presId="urn:microsoft.com/office/officeart/2008/layout/VerticalCurvedList"/>
    <dgm:cxn modelId="{30AA18E4-BA1C-4310-B996-07E7E154BABA}" type="presParOf" srcId="{90B1FC6F-96D6-44F5-8A63-64BA400F213E}" destId="{C5EF3DB8-BDCB-4C1E-B2DC-385E41089A89}" srcOrd="2" destOrd="0" presId="urn:microsoft.com/office/officeart/2008/layout/VerticalCurvedList"/>
    <dgm:cxn modelId="{2E709921-7D37-4085-BB7C-37B4BD6837A2}" type="presParOf" srcId="{90B1FC6F-96D6-44F5-8A63-64BA400F213E}" destId="{BF11CEC8-BD1A-4216-AEAE-67B6CAC4D88C}" srcOrd="3" destOrd="0" presId="urn:microsoft.com/office/officeart/2008/layout/VerticalCurvedList"/>
    <dgm:cxn modelId="{FA75779E-184B-439B-A217-35B3CC5EEF26}" type="presParOf" srcId="{543FD073-68DD-455D-99B2-7555DDBD5A21}" destId="{1E5D72BF-317A-43A1-9EBC-22B416E4C051}" srcOrd="1" destOrd="0" presId="urn:microsoft.com/office/officeart/2008/layout/VerticalCurvedList"/>
    <dgm:cxn modelId="{3A6A7F0B-01D7-4597-86B7-A2CC933229F2}" type="presParOf" srcId="{543FD073-68DD-455D-99B2-7555DDBD5A21}" destId="{7DE65457-FC24-4DEA-AF02-D22F55F34355}" srcOrd="2" destOrd="0" presId="urn:microsoft.com/office/officeart/2008/layout/VerticalCurvedList"/>
    <dgm:cxn modelId="{64F902F9-2BDF-44C0-B875-24D395EA1AF0}" type="presParOf" srcId="{7DE65457-FC24-4DEA-AF02-D22F55F34355}" destId="{DE65222E-D539-43B6-8017-F0E1F997A5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2A72AE4-41CB-4EF6-8A2B-F34E8CDC2C35}" type="doc">
      <dgm:prSet loTypeId="urn:microsoft.com/office/officeart/2005/8/layout/target3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8359CE52-D483-4EB8-98BD-FBF0F94F1C89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успешной реализации задач дополнительной общеобразовательной общеразвивающей программы «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Светофорик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применяются различные дидактические материалы, наглядные пособия, обучающие игры.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FE1FF-4DC2-48C7-A451-199F67DE42A5}" type="parTrans" cxnId="{DBAA383F-3172-4053-9B2E-5C63E2709876}">
      <dgm:prSet/>
      <dgm:spPr/>
      <dgm:t>
        <a:bodyPr/>
        <a:lstStyle/>
        <a:p>
          <a:endParaRPr lang="ru-RU"/>
        </a:p>
      </dgm:t>
    </dgm:pt>
    <dgm:pt modelId="{6E6DB626-3E88-48CE-88FA-5E694E1CCC19}" type="sibTrans" cxnId="{DBAA383F-3172-4053-9B2E-5C63E2709876}">
      <dgm:prSet/>
      <dgm:spPr/>
      <dgm:t>
        <a:bodyPr/>
        <a:lstStyle/>
        <a:p>
          <a:endParaRPr lang="ru-RU"/>
        </a:p>
      </dgm:t>
    </dgm:pt>
    <dgm:pt modelId="{992D73C4-AE8E-4464-B18B-ED1B8B05D345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дидактических средств направлено прежде всего на формирование у учащихся </a:t>
          </a:r>
          <a:r>
            <a:rPr lang="ru-RU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метапредметных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навыков. Такие компетенции как креативность и критическое мышление развиваются при использовании игровых средств обучения. Возможность использования дидактических средств как индивидуально, так и в группе предполагает формирование умения работать в команде</a:t>
          </a:r>
          <a:r>
            <a:rPr lang="ru-RU" sz="900" dirty="0" smtClean="0"/>
            <a:t>.</a:t>
          </a:r>
          <a:endParaRPr lang="ru-RU" sz="900" dirty="0"/>
        </a:p>
      </dgm:t>
    </dgm:pt>
    <dgm:pt modelId="{1220E0CF-EB6F-4D0D-8B23-4302D7260C8F}" type="parTrans" cxnId="{FDFBD203-1F93-45B5-BE6B-88E97DD4E83D}">
      <dgm:prSet/>
      <dgm:spPr/>
      <dgm:t>
        <a:bodyPr/>
        <a:lstStyle/>
        <a:p>
          <a:endParaRPr lang="ru-RU"/>
        </a:p>
      </dgm:t>
    </dgm:pt>
    <dgm:pt modelId="{0DD7BCBA-80C8-45F8-8432-766D001BBC5C}" type="sibTrans" cxnId="{FDFBD203-1F93-45B5-BE6B-88E97DD4E83D}">
      <dgm:prSet/>
      <dgm:spPr/>
      <dgm:t>
        <a:bodyPr/>
        <a:lstStyle/>
        <a:p>
          <a:endParaRPr lang="ru-RU"/>
        </a:p>
      </dgm:t>
    </dgm:pt>
    <dgm:pt modelId="{B6E19201-F825-45BB-8C32-0C7F001857BE}" type="pres">
      <dgm:prSet presAssocID="{F2A72AE4-41CB-4EF6-8A2B-F34E8CDC2C3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3AE1D2-38F9-4226-96A6-F35AB39C4B23}" type="pres">
      <dgm:prSet presAssocID="{8359CE52-D483-4EB8-98BD-FBF0F94F1C89}" presName="circle1" presStyleLbl="node1" presStyleIdx="0" presStyleCnt="2" custScaleY="129069" custLinFactNeighborX="1331" custLinFactNeighborY="1331"/>
      <dgm:spPr/>
    </dgm:pt>
    <dgm:pt modelId="{DC2A789C-9D7C-48AB-AC72-776ADEEACAF2}" type="pres">
      <dgm:prSet presAssocID="{8359CE52-D483-4EB8-98BD-FBF0F94F1C89}" presName="space" presStyleCnt="0"/>
      <dgm:spPr/>
    </dgm:pt>
    <dgm:pt modelId="{CE3DBB52-B28A-4A0A-B67C-B32D096FB162}" type="pres">
      <dgm:prSet presAssocID="{8359CE52-D483-4EB8-98BD-FBF0F94F1C89}" presName="rect1" presStyleLbl="alignAcc1" presStyleIdx="0" presStyleCnt="2" custScaleY="131065" custLinFactNeighborX="570" custLinFactNeighborY="-1530"/>
      <dgm:spPr/>
      <dgm:t>
        <a:bodyPr/>
        <a:lstStyle/>
        <a:p>
          <a:endParaRPr lang="ru-RU"/>
        </a:p>
      </dgm:t>
    </dgm:pt>
    <dgm:pt modelId="{FF779243-0167-40FF-ABA8-FB2A80E5AC9D}" type="pres">
      <dgm:prSet presAssocID="{992D73C4-AE8E-4464-B18B-ED1B8B05D345}" presName="vertSpace2" presStyleLbl="node1" presStyleIdx="0" presStyleCnt="2"/>
      <dgm:spPr/>
    </dgm:pt>
    <dgm:pt modelId="{3442ED28-0D6A-4810-BFA4-316C2C4F447F}" type="pres">
      <dgm:prSet presAssocID="{992D73C4-AE8E-4464-B18B-ED1B8B05D345}" presName="circle2" presStyleLbl="node1" presStyleIdx="1" presStyleCnt="2"/>
      <dgm:spPr/>
    </dgm:pt>
    <dgm:pt modelId="{DB9E79B5-79C2-4F90-A116-A9A4AB666233}" type="pres">
      <dgm:prSet presAssocID="{992D73C4-AE8E-4464-B18B-ED1B8B05D345}" presName="rect2" presStyleLbl="alignAcc1" presStyleIdx="1" presStyleCnt="2" custScaleY="149050" custLinFactNeighborX="285" custLinFactNeighborY="18909"/>
      <dgm:spPr/>
      <dgm:t>
        <a:bodyPr/>
        <a:lstStyle/>
        <a:p>
          <a:endParaRPr lang="ru-RU"/>
        </a:p>
      </dgm:t>
    </dgm:pt>
    <dgm:pt modelId="{8B1F1947-18BB-484F-B7E9-B7B42DAB9AD2}" type="pres">
      <dgm:prSet presAssocID="{8359CE52-D483-4EB8-98BD-FBF0F94F1C89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7677B-9665-4AD8-9568-706D5FB9EC2F}" type="pres">
      <dgm:prSet presAssocID="{992D73C4-AE8E-4464-B18B-ED1B8B05D345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B5D95-4255-432B-B62B-E101A238E00C}" type="presOf" srcId="{992D73C4-AE8E-4464-B18B-ED1B8B05D345}" destId="{DB9E79B5-79C2-4F90-A116-A9A4AB666233}" srcOrd="0" destOrd="0" presId="urn:microsoft.com/office/officeart/2005/8/layout/target3"/>
    <dgm:cxn modelId="{011CC8AB-E1FB-4368-84B8-CC03CEF28625}" type="presOf" srcId="{8359CE52-D483-4EB8-98BD-FBF0F94F1C89}" destId="{8B1F1947-18BB-484F-B7E9-B7B42DAB9AD2}" srcOrd="1" destOrd="0" presId="urn:microsoft.com/office/officeart/2005/8/layout/target3"/>
    <dgm:cxn modelId="{FA2FCA03-7E7A-4671-B4F4-E4CBE3FFE0BB}" type="presOf" srcId="{F2A72AE4-41CB-4EF6-8A2B-F34E8CDC2C35}" destId="{B6E19201-F825-45BB-8C32-0C7F001857BE}" srcOrd="0" destOrd="0" presId="urn:microsoft.com/office/officeart/2005/8/layout/target3"/>
    <dgm:cxn modelId="{FDFBD203-1F93-45B5-BE6B-88E97DD4E83D}" srcId="{F2A72AE4-41CB-4EF6-8A2B-F34E8CDC2C35}" destId="{992D73C4-AE8E-4464-B18B-ED1B8B05D345}" srcOrd="1" destOrd="0" parTransId="{1220E0CF-EB6F-4D0D-8B23-4302D7260C8F}" sibTransId="{0DD7BCBA-80C8-45F8-8432-766D001BBC5C}"/>
    <dgm:cxn modelId="{887721EA-D694-49C7-B082-37A166A3D3EE}" type="presOf" srcId="{8359CE52-D483-4EB8-98BD-FBF0F94F1C89}" destId="{CE3DBB52-B28A-4A0A-B67C-B32D096FB162}" srcOrd="0" destOrd="0" presId="urn:microsoft.com/office/officeart/2005/8/layout/target3"/>
    <dgm:cxn modelId="{AE41D553-B870-4447-AF47-692E5BABCA71}" type="presOf" srcId="{992D73C4-AE8E-4464-B18B-ED1B8B05D345}" destId="{5A47677B-9665-4AD8-9568-706D5FB9EC2F}" srcOrd="1" destOrd="0" presId="urn:microsoft.com/office/officeart/2005/8/layout/target3"/>
    <dgm:cxn modelId="{DBAA383F-3172-4053-9B2E-5C63E2709876}" srcId="{F2A72AE4-41CB-4EF6-8A2B-F34E8CDC2C35}" destId="{8359CE52-D483-4EB8-98BD-FBF0F94F1C89}" srcOrd="0" destOrd="0" parTransId="{A5CFE1FF-4DC2-48C7-A451-199F67DE42A5}" sibTransId="{6E6DB626-3E88-48CE-88FA-5E694E1CCC19}"/>
    <dgm:cxn modelId="{097F3515-F354-4F39-891E-1970CE9B8BEB}" type="presParOf" srcId="{B6E19201-F825-45BB-8C32-0C7F001857BE}" destId="{FC3AE1D2-38F9-4226-96A6-F35AB39C4B23}" srcOrd="0" destOrd="0" presId="urn:microsoft.com/office/officeart/2005/8/layout/target3"/>
    <dgm:cxn modelId="{9F1FA556-75DE-410B-8E5C-629B52CE1BE7}" type="presParOf" srcId="{B6E19201-F825-45BB-8C32-0C7F001857BE}" destId="{DC2A789C-9D7C-48AB-AC72-776ADEEACAF2}" srcOrd="1" destOrd="0" presId="urn:microsoft.com/office/officeart/2005/8/layout/target3"/>
    <dgm:cxn modelId="{DEA4EEE5-114A-4FA4-BB09-D74AA187CC57}" type="presParOf" srcId="{B6E19201-F825-45BB-8C32-0C7F001857BE}" destId="{CE3DBB52-B28A-4A0A-B67C-B32D096FB162}" srcOrd="2" destOrd="0" presId="urn:microsoft.com/office/officeart/2005/8/layout/target3"/>
    <dgm:cxn modelId="{C45EB5BF-9FB9-44E3-89F1-01B204E01176}" type="presParOf" srcId="{B6E19201-F825-45BB-8C32-0C7F001857BE}" destId="{FF779243-0167-40FF-ABA8-FB2A80E5AC9D}" srcOrd="3" destOrd="0" presId="urn:microsoft.com/office/officeart/2005/8/layout/target3"/>
    <dgm:cxn modelId="{D78D9926-75DF-4DAF-A64C-5B44982002C9}" type="presParOf" srcId="{B6E19201-F825-45BB-8C32-0C7F001857BE}" destId="{3442ED28-0D6A-4810-BFA4-316C2C4F447F}" srcOrd="4" destOrd="0" presId="urn:microsoft.com/office/officeart/2005/8/layout/target3"/>
    <dgm:cxn modelId="{3BDF3E2A-1BEE-4A4E-AE54-2DE29FD9F66A}" type="presParOf" srcId="{B6E19201-F825-45BB-8C32-0C7F001857BE}" destId="{DB9E79B5-79C2-4F90-A116-A9A4AB666233}" srcOrd="5" destOrd="0" presId="urn:microsoft.com/office/officeart/2005/8/layout/target3"/>
    <dgm:cxn modelId="{03F80645-5EB7-4C55-837B-950E124BEF6D}" type="presParOf" srcId="{B6E19201-F825-45BB-8C32-0C7F001857BE}" destId="{8B1F1947-18BB-484F-B7E9-B7B42DAB9AD2}" srcOrd="6" destOrd="0" presId="urn:microsoft.com/office/officeart/2005/8/layout/target3"/>
    <dgm:cxn modelId="{8FD059A5-5B3D-4881-940E-5661A0F94493}" type="presParOf" srcId="{B6E19201-F825-45BB-8C32-0C7F001857BE}" destId="{5A47677B-9665-4AD8-9568-706D5FB9EC2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10FE126-DB5E-4BE0-81CE-9AF42A7B7C95}" type="doc">
      <dgm:prSet loTypeId="urn:microsoft.com/office/officeart/2005/8/layout/target3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97423196-D601-48D6-B22D-7FF2D3016886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разделе «Разработка конспектов занятий» к программе представлены различные конспекты:</a:t>
          </a:r>
        </a:p>
        <a:p>
          <a:pPr rtl="0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77718-4F82-4724-B8AA-3176F1E9CAB6}" type="parTrans" cxnId="{B95FA006-8C4A-47A0-A9EB-9F8C7A71ED1D}">
      <dgm:prSet/>
      <dgm:spPr/>
      <dgm:t>
        <a:bodyPr/>
        <a:lstStyle/>
        <a:p>
          <a:endParaRPr lang="ru-RU"/>
        </a:p>
      </dgm:t>
    </dgm:pt>
    <dgm:pt modelId="{FDAFEB2A-E058-41B6-AC5D-F078FAF80CB4}" type="sibTrans" cxnId="{B95FA006-8C4A-47A0-A9EB-9F8C7A71ED1D}">
      <dgm:prSet/>
      <dgm:spPr/>
      <dgm:t>
        <a:bodyPr/>
        <a:lstStyle/>
        <a:p>
          <a:endParaRPr lang="ru-RU"/>
        </a:p>
      </dgm:t>
    </dgm:pt>
    <dgm:pt modelId="{B754CC38-618A-4C89-B3D4-044A2078F79C}">
      <dgm:prSet/>
      <dgm:spPr/>
      <dgm:t>
        <a:bodyPr/>
        <a:lstStyle/>
        <a:p>
          <a:r>
            <a:rPr lang="ru-RU" dirty="0" smtClean="0"/>
            <a:t>«Участники дорожного движения»</a:t>
          </a:r>
          <a:endParaRPr lang="ru-RU" dirty="0"/>
        </a:p>
      </dgm:t>
    </dgm:pt>
    <dgm:pt modelId="{CA0E070B-D6F3-4094-BD18-129ECEEA1F38}" type="parTrans" cxnId="{BE6FF326-A62F-4033-8C34-C7BC4791B44D}">
      <dgm:prSet/>
      <dgm:spPr/>
      <dgm:t>
        <a:bodyPr/>
        <a:lstStyle/>
        <a:p>
          <a:endParaRPr lang="ru-RU"/>
        </a:p>
      </dgm:t>
    </dgm:pt>
    <dgm:pt modelId="{21778591-AD47-4709-8F7D-45357BB1F64F}" type="sibTrans" cxnId="{BE6FF326-A62F-4033-8C34-C7BC4791B44D}">
      <dgm:prSet/>
      <dgm:spPr/>
      <dgm:t>
        <a:bodyPr/>
        <a:lstStyle/>
        <a:p>
          <a:endParaRPr lang="ru-RU"/>
        </a:p>
      </dgm:t>
    </dgm:pt>
    <dgm:pt modelId="{3F9A3A2E-F7EB-4832-9BE9-03CA4C391671}">
      <dgm:prSet/>
      <dgm:spPr/>
      <dgm:t>
        <a:bodyPr/>
        <a:lstStyle/>
        <a:p>
          <a:r>
            <a:rPr lang="ru-RU" dirty="0" smtClean="0"/>
            <a:t>«Внимание дети – дорога»</a:t>
          </a:r>
          <a:endParaRPr lang="ru-RU" dirty="0"/>
        </a:p>
      </dgm:t>
    </dgm:pt>
    <dgm:pt modelId="{8CF75401-8038-46CB-83D7-01374002B96F}" type="parTrans" cxnId="{F920F7C8-2B3F-49EB-A0D0-D768E96A7F4C}">
      <dgm:prSet/>
      <dgm:spPr/>
      <dgm:t>
        <a:bodyPr/>
        <a:lstStyle/>
        <a:p>
          <a:endParaRPr lang="ru-RU"/>
        </a:p>
      </dgm:t>
    </dgm:pt>
    <dgm:pt modelId="{A668ABD3-8627-4537-AEF3-0C9937F6F6D2}" type="sibTrans" cxnId="{F920F7C8-2B3F-49EB-A0D0-D768E96A7F4C}">
      <dgm:prSet/>
      <dgm:spPr/>
      <dgm:t>
        <a:bodyPr/>
        <a:lstStyle/>
        <a:p>
          <a:endParaRPr lang="ru-RU"/>
        </a:p>
      </dgm:t>
    </dgm:pt>
    <dgm:pt modelId="{4B898E64-E5C7-4756-BF50-8D712CCBCCBA}">
      <dgm:prSet/>
      <dgm:spPr/>
      <dgm:t>
        <a:bodyPr/>
        <a:lstStyle/>
        <a:p>
          <a:r>
            <a:rPr lang="ru-RU" dirty="0" smtClean="0"/>
            <a:t>«Улицы большого города»</a:t>
          </a:r>
          <a:endParaRPr lang="ru-RU" dirty="0"/>
        </a:p>
      </dgm:t>
    </dgm:pt>
    <dgm:pt modelId="{8A556CF2-E53C-483F-94AF-B87ED9A5D46C}" type="parTrans" cxnId="{248D0936-F54E-46EE-A8C9-F0DEC79FDA4E}">
      <dgm:prSet/>
      <dgm:spPr/>
      <dgm:t>
        <a:bodyPr/>
        <a:lstStyle/>
        <a:p>
          <a:endParaRPr lang="ru-RU"/>
        </a:p>
      </dgm:t>
    </dgm:pt>
    <dgm:pt modelId="{90134D1D-A9E4-4D1C-AF11-EAA84E60439C}" type="sibTrans" cxnId="{248D0936-F54E-46EE-A8C9-F0DEC79FDA4E}">
      <dgm:prSet/>
      <dgm:spPr/>
      <dgm:t>
        <a:bodyPr/>
        <a:lstStyle/>
        <a:p>
          <a:endParaRPr lang="ru-RU"/>
        </a:p>
      </dgm:t>
    </dgm:pt>
    <dgm:pt modelId="{3A38F4AB-34C9-43BC-A79F-4DD8DAF9CC5B}">
      <dgm:prSet/>
      <dgm:spPr/>
      <dgm:t>
        <a:bodyPr/>
        <a:lstStyle/>
        <a:p>
          <a:r>
            <a:rPr lang="ru-RU" dirty="0" smtClean="0"/>
            <a:t>«Я и дорога до дачи»</a:t>
          </a:r>
          <a:endParaRPr lang="ru-RU" dirty="0"/>
        </a:p>
      </dgm:t>
    </dgm:pt>
    <dgm:pt modelId="{99FFC5E2-1688-406D-ADB0-6B4E652569E8}" type="parTrans" cxnId="{10F88AC5-A907-4033-BEA3-9F652E12AE3B}">
      <dgm:prSet/>
      <dgm:spPr/>
      <dgm:t>
        <a:bodyPr/>
        <a:lstStyle/>
        <a:p>
          <a:endParaRPr lang="ru-RU"/>
        </a:p>
      </dgm:t>
    </dgm:pt>
    <dgm:pt modelId="{ADB5FC26-F09E-4074-B1FA-A4C0BDEDF04B}" type="sibTrans" cxnId="{10F88AC5-A907-4033-BEA3-9F652E12AE3B}">
      <dgm:prSet/>
      <dgm:spPr/>
      <dgm:t>
        <a:bodyPr/>
        <a:lstStyle/>
        <a:p>
          <a:endParaRPr lang="ru-RU"/>
        </a:p>
      </dgm:t>
    </dgm:pt>
    <dgm:pt modelId="{93FE9552-F14E-48EC-AAFC-8F51DD500D24}" type="pres">
      <dgm:prSet presAssocID="{510FE126-DB5E-4BE0-81CE-9AF42A7B7C9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0FCC8E-0030-415E-B9EB-F1D4F140AC15}" type="pres">
      <dgm:prSet presAssocID="{97423196-D601-48D6-B22D-7FF2D3016886}" presName="circle1" presStyleLbl="node1" presStyleIdx="0" presStyleCnt="5"/>
      <dgm:spPr/>
    </dgm:pt>
    <dgm:pt modelId="{8FA3B14E-0DCF-4A14-88A5-B16BA7AD6F5E}" type="pres">
      <dgm:prSet presAssocID="{97423196-D601-48D6-B22D-7FF2D3016886}" presName="space" presStyleCnt="0"/>
      <dgm:spPr/>
    </dgm:pt>
    <dgm:pt modelId="{B93BB144-4041-4E52-9B97-11492CEF92AD}" type="pres">
      <dgm:prSet presAssocID="{97423196-D601-48D6-B22D-7FF2D3016886}" presName="rect1" presStyleLbl="alignAcc1" presStyleIdx="0" presStyleCnt="5" custLinFactNeighborX="-196" custLinFactNeighborY="-1885"/>
      <dgm:spPr/>
      <dgm:t>
        <a:bodyPr/>
        <a:lstStyle/>
        <a:p>
          <a:endParaRPr lang="ru-RU"/>
        </a:p>
      </dgm:t>
    </dgm:pt>
    <dgm:pt modelId="{D18EA945-47D0-4F16-BC9E-7E8F5AF8BF1E}" type="pres">
      <dgm:prSet presAssocID="{B754CC38-618A-4C89-B3D4-044A2078F79C}" presName="vertSpace2" presStyleLbl="node1" presStyleIdx="0" presStyleCnt="5"/>
      <dgm:spPr/>
    </dgm:pt>
    <dgm:pt modelId="{F395B525-69A7-433A-ACA8-9B9B82F8A6E7}" type="pres">
      <dgm:prSet presAssocID="{B754CC38-618A-4C89-B3D4-044A2078F79C}" presName="circle2" presStyleLbl="node1" presStyleIdx="1" presStyleCnt="5"/>
      <dgm:spPr/>
    </dgm:pt>
    <dgm:pt modelId="{540465B3-B000-417A-AF97-ECAA1132405C}" type="pres">
      <dgm:prSet presAssocID="{B754CC38-618A-4C89-B3D4-044A2078F79C}" presName="rect2" presStyleLbl="alignAcc1" presStyleIdx="1" presStyleCnt="5"/>
      <dgm:spPr/>
      <dgm:t>
        <a:bodyPr/>
        <a:lstStyle/>
        <a:p>
          <a:endParaRPr lang="ru-RU"/>
        </a:p>
      </dgm:t>
    </dgm:pt>
    <dgm:pt modelId="{9A8C49F6-9E68-49BD-9101-392925EF0862}" type="pres">
      <dgm:prSet presAssocID="{3F9A3A2E-F7EB-4832-9BE9-03CA4C391671}" presName="vertSpace3" presStyleLbl="node1" presStyleIdx="1" presStyleCnt="5"/>
      <dgm:spPr/>
    </dgm:pt>
    <dgm:pt modelId="{CB1F45D1-43CC-4668-9CDC-EDBCF6D10987}" type="pres">
      <dgm:prSet presAssocID="{3F9A3A2E-F7EB-4832-9BE9-03CA4C391671}" presName="circle3" presStyleLbl="node1" presStyleIdx="2" presStyleCnt="5"/>
      <dgm:spPr/>
    </dgm:pt>
    <dgm:pt modelId="{B9B59731-A3F8-4BC3-8032-6149CE4315E5}" type="pres">
      <dgm:prSet presAssocID="{3F9A3A2E-F7EB-4832-9BE9-03CA4C391671}" presName="rect3" presStyleLbl="alignAcc1" presStyleIdx="2" presStyleCnt="5"/>
      <dgm:spPr/>
      <dgm:t>
        <a:bodyPr/>
        <a:lstStyle/>
        <a:p>
          <a:endParaRPr lang="ru-RU"/>
        </a:p>
      </dgm:t>
    </dgm:pt>
    <dgm:pt modelId="{2F210706-B41D-48C6-A4AF-6B2A11D7089C}" type="pres">
      <dgm:prSet presAssocID="{4B898E64-E5C7-4756-BF50-8D712CCBCCBA}" presName="vertSpace4" presStyleLbl="node1" presStyleIdx="2" presStyleCnt="5"/>
      <dgm:spPr/>
    </dgm:pt>
    <dgm:pt modelId="{1408A0B2-0D0A-47CE-A13A-57CEFFF9040F}" type="pres">
      <dgm:prSet presAssocID="{4B898E64-E5C7-4756-BF50-8D712CCBCCBA}" presName="circle4" presStyleLbl="node1" presStyleIdx="3" presStyleCnt="5"/>
      <dgm:spPr/>
    </dgm:pt>
    <dgm:pt modelId="{1173C39B-E9A7-4DE1-8C38-7F2945CA7C79}" type="pres">
      <dgm:prSet presAssocID="{4B898E64-E5C7-4756-BF50-8D712CCBCCBA}" presName="rect4" presStyleLbl="alignAcc1" presStyleIdx="3" presStyleCnt="5"/>
      <dgm:spPr/>
      <dgm:t>
        <a:bodyPr/>
        <a:lstStyle/>
        <a:p>
          <a:endParaRPr lang="ru-RU"/>
        </a:p>
      </dgm:t>
    </dgm:pt>
    <dgm:pt modelId="{46E87B89-E631-41EF-BB6A-9E23B74DA6E0}" type="pres">
      <dgm:prSet presAssocID="{3A38F4AB-34C9-43BC-A79F-4DD8DAF9CC5B}" presName="vertSpace5" presStyleLbl="node1" presStyleIdx="3" presStyleCnt="5"/>
      <dgm:spPr/>
    </dgm:pt>
    <dgm:pt modelId="{5D22EB20-027F-4AC1-BCE0-5DCED1266DC5}" type="pres">
      <dgm:prSet presAssocID="{3A38F4AB-34C9-43BC-A79F-4DD8DAF9CC5B}" presName="circle5" presStyleLbl="node1" presStyleIdx="4" presStyleCnt="5"/>
      <dgm:spPr/>
    </dgm:pt>
    <dgm:pt modelId="{14038EDB-C972-4026-961E-3409D30ED05B}" type="pres">
      <dgm:prSet presAssocID="{3A38F4AB-34C9-43BC-A79F-4DD8DAF9CC5B}" presName="rect5" presStyleLbl="alignAcc1" presStyleIdx="4" presStyleCnt="5"/>
      <dgm:spPr/>
      <dgm:t>
        <a:bodyPr/>
        <a:lstStyle/>
        <a:p>
          <a:endParaRPr lang="ru-RU"/>
        </a:p>
      </dgm:t>
    </dgm:pt>
    <dgm:pt modelId="{DFB8C248-540F-4BB2-834E-4D9EC588EFBB}" type="pres">
      <dgm:prSet presAssocID="{97423196-D601-48D6-B22D-7FF2D3016886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41290-B650-4CE6-95FE-2A3389535990}" type="pres">
      <dgm:prSet presAssocID="{B754CC38-618A-4C89-B3D4-044A2078F79C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067D8-8984-41A3-AD86-2B69E14BAD4E}" type="pres">
      <dgm:prSet presAssocID="{3F9A3A2E-F7EB-4832-9BE9-03CA4C391671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7C929-0E9B-46FD-A782-2AC443B0FF7C}" type="pres">
      <dgm:prSet presAssocID="{4B898E64-E5C7-4756-BF50-8D712CCBCCBA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2C713-7F54-4E67-9954-9FD63D629B16}" type="pres">
      <dgm:prSet presAssocID="{3A38F4AB-34C9-43BC-A79F-4DD8DAF9CC5B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0439BE-F7FB-4E95-8D52-1CB27140D79F}" type="presOf" srcId="{3A38F4AB-34C9-43BC-A79F-4DD8DAF9CC5B}" destId="{14038EDB-C972-4026-961E-3409D30ED05B}" srcOrd="0" destOrd="0" presId="urn:microsoft.com/office/officeart/2005/8/layout/target3"/>
    <dgm:cxn modelId="{EB668963-5A5D-4EB0-A3B1-A29F547E7DA9}" type="presOf" srcId="{4B898E64-E5C7-4756-BF50-8D712CCBCCBA}" destId="{1173C39B-E9A7-4DE1-8C38-7F2945CA7C79}" srcOrd="0" destOrd="0" presId="urn:microsoft.com/office/officeart/2005/8/layout/target3"/>
    <dgm:cxn modelId="{7B99F244-A66B-4731-BE14-8AD0C607BEBB}" type="presOf" srcId="{3F9A3A2E-F7EB-4832-9BE9-03CA4C391671}" destId="{B9B59731-A3F8-4BC3-8032-6149CE4315E5}" srcOrd="0" destOrd="0" presId="urn:microsoft.com/office/officeart/2005/8/layout/target3"/>
    <dgm:cxn modelId="{B01D7730-1021-4920-99F4-2D18593F6AE0}" type="presOf" srcId="{3F9A3A2E-F7EB-4832-9BE9-03CA4C391671}" destId="{9A0067D8-8984-41A3-AD86-2B69E14BAD4E}" srcOrd="1" destOrd="0" presId="urn:microsoft.com/office/officeart/2005/8/layout/target3"/>
    <dgm:cxn modelId="{10F88AC5-A907-4033-BEA3-9F652E12AE3B}" srcId="{510FE126-DB5E-4BE0-81CE-9AF42A7B7C95}" destId="{3A38F4AB-34C9-43BC-A79F-4DD8DAF9CC5B}" srcOrd="4" destOrd="0" parTransId="{99FFC5E2-1688-406D-ADB0-6B4E652569E8}" sibTransId="{ADB5FC26-F09E-4074-B1FA-A4C0BDEDF04B}"/>
    <dgm:cxn modelId="{2F43D805-7D24-486D-857D-11D2AA9E98D3}" type="presOf" srcId="{510FE126-DB5E-4BE0-81CE-9AF42A7B7C95}" destId="{93FE9552-F14E-48EC-AAFC-8F51DD500D24}" srcOrd="0" destOrd="0" presId="urn:microsoft.com/office/officeart/2005/8/layout/target3"/>
    <dgm:cxn modelId="{B95FA006-8C4A-47A0-A9EB-9F8C7A71ED1D}" srcId="{510FE126-DB5E-4BE0-81CE-9AF42A7B7C95}" destId="{97423196-D601-48D6-B22D-7FF2D3016886}" srcOrd="0" destOrd="0" parTransId="{67677718-4F82-4724-B8AA-3176F1E9CAB6}" sibTransId="{FDAFEB2A-E058-41B6-AC5D-F078FAF80CB4}"/>
    <dgm:cxn modelId="{77A82D48-E5CD-438E-892C-412DB4A045D6}" type="presOf" srcId="{3A38F4AB-34C9-43BC-A79F-4DD8DAF9CC5B}" destId="{BFA2C713-7F54-4E67-9954-9FD63D629B16}" srcOrd="1" destOrd="0" presId="urn:microsoft.com/office/officeart/2005/8/layout/target3"/>
    <dgm:cxn modelId="{098193E3-0C84-44FB-976A-C0B52921BA98}" type="presOf" srcId="{B754CC38-618A-4C89-B3D4-044A2078F79C}" destId="{A5841290-B650-4CE6-95FE-2A3389535990}" srcOrd="1" destOrd="0" presId="urn:microsoft.com/office/officeart/2005/8/layout/target3"/>
    <dgm:cxn modelId="{BE6FF326-A62F-4033-8C34-C7BC4791B44D}" srcId="{510FE126-DB5E-4BE0-81CE-9AF42A7B7C95}" destId="{B754CC38-618A-4C89-B3D4-044A2078F79C}" srcOrd="1" destOrd="0" parTransId="{CA0E070B-D6F3-4094-BD18-129ECEEA1F38}" sibTransId="{21778591-AD47-4709-8F7D-45357BB1F64F}"/>
    <dgm:cxn modelId="{E78284CB-4E78-4EF3-9556-6FA993C1F619}" type="presOf" srcId="{4B898E64-E5C7-4756-BF50-8D712CCBCCBA}" destId="{0177C929-0E9B-46FD-A782-2AC443B0FF7C}" srcOrd="1" destOrd="0" presId="urn:microsoft.com/office/officeart/2005/8/layout/target3"/>
    <dgm:cxn modelId="{F9BFB553-4DF7-4EC0-973F-183CED5687BD}" type="presOf" srcId="{97423196-D601-48D6-B22D-7FF2D3016886}" destId="{B93BB144-4041-4E52-9B97-11492CEF92AD}" srcOrd="0" destOrd="0" presId="urn:microsoft.com/office/officeart/2005/8/layout/target3"/>
    <dgm:cxn modelId="{248D0936-F54E-46EE-A8C9-F0DEC79FDA4E}" srcId="{510FE126-DB5E-4BE0-81CE-9AF42A7B7C95}" destId="{4B898E64-E5C7-4756-BF50-8D712CCBCCBA}" srcOrd="3" destOrd="0" parTransId="{8A556CF2-E53C-483F-94AF-B87ED9A5D46C}" sibTransId="{90134D1D-A9E4-4D1C-AF11-EAA84E60439C}"/>
    <dgm:cxn modelId="{F920F7C8-2B3F-49EB-A0D0-D768E96A7F4C}" srcId="{510FE126-DB5E-4BE0-81CE-9AF42A7B7C95}" destId="{3F9A3A2E-F7EB-4832-9BE9-03CA4C391671}" srcOrd="2" destOrd="0" parTransId="{8CF75401-8038-46CB-83D7-01374002B96F}" sibTransId="{A668ABD3-8627-4537-AEF3-0C9937F6F6D2}"/>
    <dgm:cxn modelId="{1524885F-3661-4663-BE2B-C4BB81800246}" type="presOf" srcId="{B754CC38-618A-4C89-B3D4-044A2078F79C}" destId="{540465B3-B000-417A-AF97-ECAA1132405C}" srcOrd="0" destOrd="0" presId="urn:microsoft.com/office/officeart/2005/8/layout/target3"/>
    <dgm:cxn modelId="{F2D303F2-6845-48E1-9C75-F75EF99E1A02}" type="presOf" srcId="{97423196-D601-48D6-B22D-7FF2D3016886}" destId="{DFB8C248-540F-4BB2-834E-4D9EC588EFBB}" srcOrd="1" destOrd="0" presId="urn:microsoft.com/office/officeart/2005/8/layout/target3"/>
    <dgm:cxn modelId="{F28A3BD0-298A-4A90-A615-B8D92A327E2C}" type="presParOf" srcId="{93FE9552-F14E-48EC-AAFC-8F51DD500D24}" destId="{7F0FCC8E-0030-415E-B9EB-F1D4F140AC15}" srcOrd="0" destOrd="0" presId="urn:microsoft.com/office/officeart/2005/8/layout/target3"/>
    <dgm:cxn modelId="{76AD22E6-9FF5-41E9-B78B-44DB1DF65803}" type="presParOf" srcId="{93FE9552-F14E-48EC-AAFC-8F51DD500D24}" destId="{8FA3B14E-0DCF-4A14-88A5-B16BA7AD6F5E}" srcOrd="1" destOrd="0" presId="urn:microsoft.com/office/officeart/2005/8/layout/target3"/>
    <dgm:cxn modelId="{838B8613-EF82-4419-A461-AF93FF82C9A1}" type="presParOf" srcId="{93FE9552-F14E-48EC-AAFC-8F51DD500D24}" destId="{B93BB144-4041-4E52-9B97-11492CEF92AD}" srcOrd="2" destOrd="0" presId="urn:microsoft.com/office/officeart/2005/8/layout/target3"/>
    <dgm:cxn modelId="{8DF141AB-0BED-4080-A21E-C112726B7B13}" type="presParOf" srcId="{93FE9552-F14E-48EC-AAFC-8F51DD500D24}" destId="{D18EA945-47D0-4F16-BC9E-7E8F5AF8BF1E}" srcOrd="3" destOrd="0" presId="urn:microsoft.com/office/officeart/2005/8/layout/target3"/>
    <dgm:cxn modelId="{9D4E80A5-98AA-44CF-9385-0CEF82786A38}" type="presParOf" srcId="{93FE9552-F14E-48EC-AAFC-8F51DD500D24}" destId="{F395B525-69A7-433A-ACA8-9B9B82F8A6E7}" srcOrd="4" destOrd="0" presId="urn:microsoft.com/office/officeart/2005/8/layout/target3"/>
    <dgm:cxn modelId="{0EEADC95-D03A-46E9-9C6C-3029E4177411}" type="presParOf" srcId="{93FE9552-F14E-48EC-AAFC-8F51DD500D24}" destId="{540465B3-B000-417A-AF97-ECAA1132405C}" srcOrd="5" destOrd="0" presId="urn:microsoft.com/office/officeart/2005/8/layout/target3"/>
    <dgm:cxn modelId="{FEC1206C-A757-4C12-BB16-3387FEEBEC0E}" type="presParOf" srcId="{93FE9552-F14E-48EC-AAFC-8F51DD500D24}" destId="{9A8C49F6-9E68-49BD-9101-392925EF0862}" srcOrd="6" destOrd="0" presId="urn:microsoft.com/office/officeart/2005/8/layout/target3"/>
    <dgm:cxn modelId="{58D65DA4-1373-4810-9E06-8172ACE696DF}" type="presParOf" srcId="{93FE9552-F14E-48EC-AAFC-8F51DD500D24}" destId="{CB1F45D1-43CC-4668-9CDC-EDBCF6D10987}" srcOrd="7" destOrd="0" presId="urn:microsoft.com/office/officeart/2005/8/layout/target3"/>
    <dgm:cxn modelId="{CC4A7C40-F714-4FB1-AB27-2B9193457E0C}" type="presParOf" srcId="{93FE9552-F14E-48EC-AAFC-8F51DD500D24}" destId="{B9B59731-A3F8-4BC3-8032-6149CE4315E5}" srcOrd="8" destOrd="0" presId="urn:microsoft.com/office/officeart/2005/8/layout/target3"/>
    <dgm:cxn modelId="{B7D979ED-D7ED-4DD4-892A-4EC17835E9B0}" type="presParOf" srcId="{93FE9552-F14E-48EC-AAFC-8F51DD500D24}" destId="{2F210706-B41D-48C6-A4AF-6B2A11D7089C}" srcOrd="9" destOrd="0" presId="urn:microsoft.com/office/officeart/2005/8/layout/target3"/>
    <dgm:cxn modelId="{1AF14FB9-9BFD-4FFF-97DE-6E09C39A8A05}" type="presParOf" srcId="{93FE9552-F14E-48EC-AAFC-8F51DD500D24}" destId="{1408A0B2-0D0A-47CE-A13A-57CEFFF9040F}" srcOrd="10" destOrd="0" presId="urn:microsoft.com/office/officeart/2005/8/layout/target3"/>
    <dgm:cxn modelId="{903BC06E-59DC-4F60-87C6-C1B9A42B04DB}" type="presParOf" srcId="{93FE9552-F14E-48EC-AAFC-8F51DD500D24}" destId="{1173C39B-E9A7-4DE1-8C38-7F2945CA7C79}" srcOrd="11" destOrd="0" presId="urn:microsoft.com/office/officeart/2005/8/layout/target3"/>
    <dgm:cxn modelId="{6BCECD47-3D2F-4C7A-B13A-C78D046617F8}" type="presParOf" srcId="{93FE9552-F14E-48EC-AAFC-8F51DD500D24}" destId="{46E87B89-E631-41EF-BB6A-9E23B74DA6E0}" srcOrd="12" destOrd="0" presId="urn:microsoft.com/office/officeart/2005/8/layout/target3"/>
    <dgm:cxn modelId="{70ED26C4-95CC-436D-B004-23966E865D63}" type="presParOf" srcId="{93FE9552-F14E-48EC-AAFC-8F51DD500D24}" destId="{5D22EB20-027F-4AC1-BCE0-5DCED1266DC5}" srcOrd="13" destOrd="0" presId="urn:microsoft.com/office/officeart/2005/8/layout/target3"/>
    <dgm:cxn modelId="{3807A42A-691C-467E-B286-C9284DA572A4}" type="presParOf" srcId="{93FE9552-F14E-48EC-AAFC-8F51DD500D24}" destId="{14038EDB-C972-4026-961E-3409D30ED05B}" srcOrd="14" destOrd="0" presId="urn:microsoft.com/office/officeart/2005/8/layout/target3"/>
    <dgm:cxn modelId="{13E0621C-B134-47A0-944A-1CBE581CE675}" type="presParOf" srcId="{93FE9552-F14E-48EC-AAFC-8F51DD500D24}" destId="{DFB8C248-540F-4BB2-834E-4D9EC588EFBB}" srcOrd="15" destOrd="0" presId="urn:microsoft.com/office/officeart/2005/8/layout/target3"/>
    <dgm:cxn modelId="{9D21981D-C7CB-4CEC-93CA-3F4952D0199F}" type="presParOf" srcId="{93FE9552-F14E-48EC-AAFC-8F51DD500D24}" destId="{A5841290-B650-4CE6-95FE-2A3389535990}" srcOrd="16" destOrd="0" presId="urn:microsoft.com/office/officeart/2005/8/layout/target3"/>
    <dgm:cxn modelId="{0A9682F3-FF27-4E47-A2C2-88E3230CEB9E}" type="presParOf" srcId="{93FE9552-F14E-48EC-AAFC-8F51DD500D24}" destId="{9A0067D8-8984-41A3-AD86-2B69E14BAD4E}" srcOrd="17" destOrd="0" presId="urn:microsoft.com/office/officeart/2005/8/layout/target3"/>
    <dgm:cxn modelId="{1B54F61C-C702-444C-B262-4BAFFC2A2FFA}" type="presParOf" srcId="{93FE9552-F14E-48EC-AAFC-8F51DD500D24}" destId="{0177C929-0E9B-46FD-A782-2AC443B0FF7C}" srcOrd="18" destOrd="0" presId="urn:microsoft.com/office/officeart/2005/8/layout/target3"/>
    <dgm:cxn modelId="{A983040A-7137-4423-8BCE-1E74EE2F9115}" type="presParOf" srcId="{93FE9552-F14E-48EC-AAFC-8F51DD500D24}" destId="{BFA2C713-7F54-4E67-9954-9FD63D629B1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B681765-AE50-4CC3-BC1C-D14C83A77B94}" type="doc">
      <dgm:prSet loTypeId="urn:microsoft.com/office/officeart/2005/8/layout/arrow6" loCatId="relationship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B1934574-4F81-4237-994A-1A76AAC0B6C0}">
      <dgm:prSet phldrT="[Текст]"/>
      <dgm:spPr/>
      <dgm:t>
        <a:bodyPr/>
        <a:lstStyle/>
        <a:p>
          <a:r>
            <a:rPr lang="ru-RU" dirty="0" smtClean="0"/>
            <a:t>Разработка занятий</a:t>
          </a:r>
          <a:endParaRPr lang="ru-RU" dirty="0"/>
        </a:p>
      </dgm:t>
    </dgm:pt>
    <dgm:pt modelId="{5AA6176F-F05C-499F-831E-FEAA47D116BE}" type="parTrans" cxnId="{CE0A604E-252F-4931-ADC2-8400A21C5487}">
      <dgm:prSet/>
      <dgm:spPr/>
      <dgm:t>
        <a:bodyPr/>
        <a:lstStyle/>
        <a:p>
          <a:endParaRPr lang="ru-RU"/>
        </a:p>
      </dgm:t>
    </dgm:pt>
    <dgm:pt modelId="{B337E80A-8795-4274-AB91-10A18F901291}" type="sibTrans" cxnId="{CE0A604E-252F-4931-ADC2-8400A21C5487}">
      <dgm:prSet/>
      <dgm:spPr/>
      <dgm:t>
        <a:bodyPr/>
        <a:lstStyle/>
        <a:p>
          <a:endParaRPr lang="ru-RU"/>
        </a:p>
      </dgm:t>
    </dgm:pt>
    <dgm:pt modelId="{FCFA893A-CC82-49FC-BF9B-B52D556AD55D}">
      <dgm:prSet phldrT="[Текст]"/>
      <dgm:spPr/>
      <dgm:t>
        <a:bodyPr/>
        <a:lstStyle/>
        <a:p>
          <a:r>
            <a:rPr lang="ru-RU" dirty="0" smtClean="0"/>
            <a:t>Дидактические материалы</a:t>
          </a:r>
          <a:endParaRPr lang="ru-RU" dirty="0"/>
        </a:p>
      </dgm:t>
    </dgm:pt>
    <dgm:pt modelId="{5F68C6F2-0CF3-4A72-9FE7-0C74C233A415}" type="parTrans" cxnId="{E0ABF44E-8676-400F-A76D-1862FF8E3648}">
      <dgm:prSet/>
      <dgm:spPr/>
      <dgm:t>
        <a:bodyPr/>
        <a:lstStyle/>
        <a:p>
          <a:endParaRPr lang="ru-RU"/>
        </a:p>
      </dgm:t>
    </dgm:pt>
    <dgm:pt modelId="{D2FA1ECE-4B9B-440F-94C3-F2A2F9E34D4E}" type="sibTrans" cxnId="{E0ABF44E-8676-400F-A76D-1862FF8E3648}">
      <dgm:prSet/>
      <dgm:spPr/>
      <dgm:t>
        <a:bodyPr/>
        <a:lstStyle/>
        <a:p>
          <a:endParaRPr lang="ru-RU"/>
        </a:p>
      </dgm:t>
    </dgm:pt>
    <dgm:pt modelId="{209749B8-E37A-4BC5-9911-200A6B90C989}" type="pres">
      <dgm:prSet presAssocID="{EB681765-AE50-4CC3-BC1C-D14C83A77B9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50DB80-09EF-4AFE-A186-91E861F4D34F}" type="pres">
      <dgm:prSet presAssocID="{EB681765-AE50-4CC3-BC1C-D14C83A77B94}" presName="ribbon" presStyleLbl="node1" presStyleIdx="0" presStyleCnt="1" custScaleX="235170" custLinFactNeighborX="3495" custLinFactNeighborY="1908"/>
      <dgm:spPr/>
    </dgm:pt>
    <dgm:pt modelId="{9D79FAA0-A8DE-44E8-89E4-4B3A2011565A}" type="pres">
      <dgm:prSet presAssocID="{EB681765-AE50-4CC3-BC1C-D14C83A77B94}" presName="leftArrowText" presStyleLbl="node1" presStyleIdx="0" presStyleCnt="1" custScaleX="241128" custLinFactNeighborX="-96138" custLinFactNeighborY="3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41B34-6DD8-45E9-82B6-AC5EFBE8F7EA}" type="pres">
      <dgm:prSet presAssocID="{EB681765-AE50-4CC3-BC1C-D14C83A77B94}" presName="rightArrowText" presStyleLbl="node1" presStyleIdx="0" presStyleCnt="1" custScaleX="228689" custLinFactNeighborX="80431" custLinFactNeighborY="-37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2E0FD2-EDE5-4374-A222-FE1205825718}" type="presOf" srcId="{B1934574-4F81-4237-994A-1A76AAC0B6C0}" destId="{9D79FAA0-A8DE-44E8-89E4-4B3A2011565A}" srcOrd="0" destOrd="0" presId="urn:microsoft.com/office/officeart/2005/8/layout/arrow6"/>
    <dgm:cxn modelId="{CE0A604E-252F-4931-ADC2-8400A21C5487}" srcId="{EB681765-AE50-4CC3-BC1C-D14C83A77B94}" destId="{B1934574-4F81-4237-994A-1A76AAC0B6C0}" srcOrd="0" destOrd="0" parTransId="{5AA6176F-F05C-499F-831E-FEAA47D116BE}" sibTransId="{B337E80A-8795-4274-AB91-10A18F901291}"/>
    <dgm:cxn modelId="{E0ABF44E-8676-400F-A76D-1862FF8E3648}" srcId="{EB681765-AE50-4CC3-BC1C-D14C83A77B94}" destId="{FCFA893A-CC82-49FC-BF9B-B52D556AD55D}" srcOrd="1" destOrd="0" parTransId="{5F68C6F2-0CF3-4A72-9FE7-0C74C233A415}" sibTransId="{D2FA1ECE-4B9B-440F-94C3-F2A2F9E34D4E}"/>
    <dgm:cxn modelId="{13EC5540-0FF8-495B-90B3-FAFB813C2AC0}" type="presOf" srcId="{EB681765-AE50-4CC3-BC1C-D14C83A77B94}" destId="{209749B8-E37A-4BC5-9911-200A6B90C989}" srcOrd="0" destOrd="0" presId="urn:microsoft.com/office/officeart/2005/8/layout/arrow6"/>
    <dgm:cxn modelId="{F5090780-39C3-40DC-B3AC-5F8B835FEA8C}" type="presOf" srcId="{FCFA893A-CC82-49FC-BF9B-B52D556AD55D}" destId="{1DD41B34-6DD8-45E9-82B6-AC5EFBE8F7EA}" srcOrd="0" destOrd="0" presId="urn:microsoft.com/office/officeart/2005/8/layout/arrow6"/>
    <dgm:cxn modelId="{D59FDEA7-BC0C-48E0-B340-5F20F4F3F3FF}" type="presParOf" srcId="{209749B8-E37A-4BC5-9911-200A6B90C989}" destId="{EA50DB80-09EF-4AFE-A186-91E861F4D34F}" srcOrd="0" destOrd="0" presId="urn:microsoft.com/office/officeart/2005/8/layout/arrow6"/>
    <dgm:cxn modelId="{9C267D4F-98AF-4E22-85AA-63F9EA56EC62}" type="presParOf" srcId="{209749B8-E37A-4BC5-9911-200A6B90C989}" destId="{9D79FAA0-A8DE-44E8-89E4-4B3A2011565A}" srcOrd="1" destOrd="0" presId="urn:microsoft.com/office/officeart/2005/8/layout/arrow6"/>
    <dgm:cxn modelId="{45742DDC-6E29-4530-A2E7-BA33DAD3CF92}" type="presParOf" srcId="{209749B8-E37A-4BC5-9911-200A6B90C989}" destId="{1DD41B34-6DD8-45E9-82B6-AC5EFBE8F7E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C2BDC9A-EEB7-4105-8B78-7CA53F465F2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183D762-B755-41AE-B40A-F88390EA3D99}">
      <dgm:prSet phldrT="[Текст]"/>
      <dgm:spPr/>
      <dgm:t>
        <a:bodyPr/>
        <a:lstStyle/>
        <a:p>
          <a:r>
            <a:rPr lang="ru-RU" dirty="0" smtClean="0"/>
            <a:t>Методические рекомендации для воспитателей ДОО и родителей</a:t>
          </a:r>
          <a:endParaRPr lang="ru-RU" dirty="0"/>
        </a:p>
      </dgm:t>
    </dgm:pt>
    <dgm:pt modelId="{501CB02D-0EDE-4044-9018-1E0CC473A277}" type="parTrans" cxnId="{DC0714DD-3396-45D4-9B70-948B91CE9FD4}">
      <dgm:prSet/>
      <dgm:spPr/>
      <dgm:t>
        <a:bodyPr/>
        <a:lstStyle/>
        <a:p>
          <a:endParaRPr lang="ru-RU"/>
        </a:p>
      </dgm:t>
    </dgm:pt>
    <dgm:pt modelId="{F7F0B1CA-55C1-481F-8CFC-C3B38DFCD09A}" type="sibTrans" cxnId="{DC0714DD-3396-45D4-9B70-948B91CE9FD4}">
      <dgm:prSet/>
      <dgm:spPr/>
      <dgm:t>
        <a:bodyPr/>
        <a:lstStyle/>
        <a:p>
          <a:endParaRPr lang="ru-RU"/>
        </a:p>
      </dgm:t>
    </dgm:pt>
    <dgm:pt modelId="{6FEE75BA-5A09-4A6C-BC4E-39BA3C4F0DDE}" type="pres">
      <dgm:prSet presAssocID="{8C2BDC9A-EEB7-4105-8B78-7CA53F465F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43FD073-68DD-455D-99B2-7555DDBD5A21}" type="pres">
      <dgm:prSet presAssocID="{8C2BDC9A-EEB7-4105-8B78-7CA53F465F22}" presName="Name1" presStyleCnt="0"/>
      <dgm:spPr/>
    </dgm:pt>
    <dgm:pt modelId="{90B1FC6F-96D6-44F5-8A63-64BA400F213E}" type="pres">
      <dgm:prSet presAssocID="{8C2BDC9A-EEB7-4105-8B78-7CA53F465F22}" presName="cycle" presStyleCnt="0"/>
      <dgm:spPr/>
    </dgm:pt>
    <dgm:pt modelId="{AFD7DF34-049A-48E5-BE9D-77F7552B87B6}" type="pres">
      <dgm:prSet presAssocID="{8C2BDC9A-EEB7-4105-8B78-7CA53F465F22}" presName="srcNode" presStyleLbl="node1" presStyleIdx="0" presStyleCnt="1"/>
      <dgm:spPr/>
    </dgm:pt>
    <dgm:pt modelId="{3E642D72-2BBD-4BEC-9DE7-E1F4BA2AA747}" type="pres">
      <dgm:prSet presAssocID="{8C2BDC9A-EEB7-4105-8B78-7CA53F465F22}" presName="conn" presStyleLbl="parChTrans1D2" presStyleIdx="0" presStyleCnt="1"/>
      <dgm:spPr/>
      <dgm:t>
        <a:bodyPr/>
        <a:lstStyle/>
        <a:p>
          <a:endParaRPr lang="ru-RU"/>
        </a:p>
      </dgm:t>
    </dgm:pt>
    <dgm:pt modelId="{C5EF3DB8-BDCB-4C1E-B2DC-385E41089A89}" type="pres">
      <dgm:prSet presAssocID="{8C2BDC9A-EEB7-4105-8B78-7CA53F465F22}" presName="extraNode" presStyleLbl="node1" presStyleIdx="0" presStyleCnt="1"/>
      <dgm:spPr/>
    </dgm:pt>
    <dgm:pt modelId="{BF11CEC8-BD1A-4216-AEAE-67B6CAC4D88C}" type="pres">
      <dgm:prSet presAssocID="{8C2BDC9A-EEB7-4105-8B78-7CA53F465F22}" presName="dstNode" presStyleLbl="node1" presStyleIdx="0" presStyleCnt="1"/>
      <dgm:spPr/>
    </dgm:pt>
    <dgm:pt modelId="{1BC8786A-EB84-43F9-A07A-E20DD81A7C97}" type="pres">
      <dgm:prSet presAssocID="{5183D762-B755-41AE-B40A-F88390EA3D99}" presName="text_1" presStyleLbl="node1" presStyleIdx="0" presStyleCnt="1" custLinFactNeighborX="-85" custLinFactNeighborY="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00B44-5C82-4D0A-8F84-543E173AC1C2}" type="pres">
      <dgm:prSet presAssocID="{5183D762-B755-41AE-B40A-F88390EA3D99}" presName="accent_1" presStyleCnt="0"/>
      <dgm:spPr/>
    </dgm:pt>
    <dgm:pt modelId="{080EA203-A77A-485B-9E3A-3E904465A81F}" type="pres">
      <dgm:prSet presAssocID="{5183D762-B755-41AE-B40A-F88390EA3D99}" presName="accentRepeatNode" presStyleLbl="solidFgAcc1" presStyleIdx="0" presStyleCnt="1"/>
      <dgm:spPr/>
    </dgm:pt>
  </dgm:ptLst>
  <dgm:cxnLst>
    <dgm:cxn modelId="{8A3A0A69-5A04-42C6-B08A-BBF1994FB47A}" type="presOf" srcId="{5183D762-B755-41AE-B40A-F88390EA3D99}" destId="{1BC8786A-EB84-43F9-A07A-E20DD81A7C97}" srcOrd="0" destOrd="0" presId="urn:microsoft.com/office/officeart/2008/layout/VerticalCurvedList"/>
    <dgm:cxn modelId="{ECC8C7D2-A0AA-4FA8-B172-68B8A1657A2B}" type="presOf" srcId="{F7F0B1CA-55C1-481F-8CFC-C3B38DFCD09A}" destId="{3E642D72-2BBD-4BEC-9DE7-E1F4BA2AA747}" srcOrd="0" destOrd="0" presId="urn:microsoft.com/office/officeart/2008/layout/VerticalCurvedList"/>
    <dgm:cxn modelId="{F3C61282-724D-4748-BA12-39D5D63E50A1}" type="presOf" srcId="{8C2BDC9A-EEB7-4105-8B78-7CA53F465F22}" destId="{6FEE75BA-5A09-4A6C-BC4E-39BA3C4F0DDE}" srcOrd="0" destOrd="0" presId="urn:microsoft.com/office/officeart/2008/layout/VerticalCurvedList"/>
    <dgm:cxn modelId="{DC0714DD-3396-45D4-9B70-948B91CE9FD4}" srcId="{8C2BDC9A-EEB7-4105-8B78-7CA53F465F22}" destId="{5183D762-B755-41AE-B40A-F88390EA3D99}" srcOrd="0" destOrd="0" parTransId="{501CB02D-0EDE-4044-9018-1E0CC473A277}" sibTransId="{F7F0B1CA-55C1-481F-8CFC-C3B38DFCD09A}"/>
    <dgm:cxn modelId="{E56B33A5-8653-4EDB-9042-A9D244DFAB47}" type="presParOf" srcId="{6FEE75BA-5A09-4A6C-BC4E-39BA3C4F0DDE}" destId="{543FD073-68DD-455D-99B2-7555DDBD5A21}" srcOrd="0" destOrd="0" presId="urn:microsoft.com/office/officeart/2008/layout/VerticalCurvedList"/>
    <dgm:cxn modelId="{35A9AAAD-A0CE-4D7D-854A-8F69C4C6A419}" type="presParOf" srcId="{543FD073-68DD-455D-99B2-7555DDBD5A21}" destId="{90B1FC6F-96D6-44F5-8A63-64BA400F213E}" srcOrd="0" destOrd="0" presId="urn:microsoft.com/office/officeart/2008/layout/VerticalCurvedList"/>
    <dgm:cxn modelId="{47A0C0EF-EB87-4F01-A0E7-2D231A6A5C88}" type="presParOf" srcId="{90B1FC6F-96D6-44F5-8A63-64BA400F213E}" destId="{AFD7DF34-049A-48E5-BE9D-77F7552B87B6}" srcOrd="0" destOrd="0" presId="urn:microsoft.com/office/officeart/2008/layout/VerticalCurvedList"/>
    <dgm:cxn modelId="{46CA3261-AFF5-4CC6-87E6-3AB5AC1F6B5D}" type="presParOf" srcId="{90B1FC6F-96D6-44F5-8A63-64BA400F213E}" destId="{3E642D72-2BBD-4BEC-9DE7-E1F4BA2AA747}" srcOrd="1" destOrd="0" presId="urn:microsoft.com/office/officeart/2008/layout/VerticalCurvedList"/>
    <dgm:cxn modelId="{30AA18E4-BA1C-4310-B996-07E7E154BABA}" type="presParOf" srcId="{90B1FC6F-96D6-44F5-8A63-64BA400F213E}" destId="{C5EF3DB8-BDCB-4C1E-B2DC-385E41089A89}" srcOrd="2" destOrd="0" presId="urn:microsoft.com/office/officeart/2008/layout/VerticalCurvedList"/>
    <dgm:cxn modelId="{2E709921-7D37-4085-BB7C-37B4BD6837A2}" type="presParOf" srcId="{90B1FC6F-96D6-44F5-8A63-64BA400F213E}" destId="{BF11CEC8-BD1A-4216-AEAE-67B6CAC4D88C}" srcOrd="3" destOrd="0" presId="urn:microsoft.com/office/officeart/2008/layout/VerticalCurvedList"/>
    <dgm:cxn modelId="{AD7CB63E-CBF2-45C7-922E-B3A0E1BE213F}" type="presParOf" srcId="{543FD073-68DD-455D-99B2-7555DDBD5A21}" destId="{1BC8786A-EB84-43F9-A07A-E20DD81A7C97}" srcOrd="1" destOrd="0" presId="urn:microsoft.com/office/officeart/2008/layout/VerticalCurvedList"/>
    <dgm:cxn modelId="{ABA69D8A-8ADB-4103-8032-40027351C6EF}" type="presParOf" srcId="{543FD073-68DD-455D-99B2-7555DDBD5A21}" destId="{F3000B44-5C82-4D0A-8F84-543E173AC1C2}" srcOrd="2" destOrd="0" presId="urn:microsoft.com/office/officeart/2008/layout/VerticalCurvedList"/>
    <dgm:cxn modelId="{6CDB6EEA-2CD5-4AD3-AA49-42FBFA19CA17}" type="presParOf" srcId="{F3000B44-5C82-4D0A-8F84-543E173AC1C2}" destId="{080EA203-A77A-485B-9E3A-3E904465A8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B207B24-606D-4D03-9401-CD3D179F2FD8}" type="doc">
      <dgm:prSet loTypeId="urn:microsoft.com/office/officeart/2005/8/layout/vList6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603B842-F26B-4186-8D5F-7A551A840353}">
      <dgm:prSet phldrT="[Текст]"/>
      <dgm:spPr/>
      <dgm:t>
        <a:bodyPr/>
        <a:lstStyle/>
        <a:p>
          <a:r>
            <a:rPr lang="ru-RU" dirty="0" smtClean="0"/>
            <a:t>Консультации для родителей по ПДД</a:t>
          </a:r>
          <a:endParaRPr lang="ru-RU" dirty="0"/>
        </a:p>
      </dgm:t>
    </dgm:pt>
    <dgm:pt modelId="{42C9612F-93D0-4715-92A2-B67CD64AF588}" type="parTrans" cxnId="{9C2006DF-9070-4CD4-AA3A-0B4C42F4268D}">
      <dgm:prSet/>
      <dgm:spPr/>
      <dgm:t>
        <a:bodyPr/>
        <a:lstStyle/>
        <a:p>
          <a:endParaRPr lang="ru-RU"/>
        </a:p>
      </dgm:t>
    </dgm:pt>
    <dgm:pt modelId="{C387D9EC-A5B0-4ACA-AECF-78544A33B88D}" type="sibTrans" cxnId="{9C2006DF-9070-4CD4-AA3A-0B4C42F4268D}">
      <dgm:prSet/>
      <dgm:spPr/>
      <dgm:t>
        <a:bodyPr/>
        <a:lstStyle/>
        <a:p>
          <a:endParaRPr lang="ru-RU"/>
        </a:p>
      </dgm:t>
    </dgm:pt>
    <dgm:pt modelId="{BC65894B-3A27-4232-A62C-0E7E59D9B117}">
      <dgm:prSet phldrT="[Текст]" custT="1"/>
      <dgm:spPr/>
      <dgm:t>
        <a:bodyPr/>
        <a:lstStyle/>
        <a:p>
          <a:r>
            <a:rPr lang="ru-RU" sz="800" dirty="0" smtClean="0"/>
            <a:t>«Дорога не терпит шалости – наказывает без жалости»</a:t>
          </a:r>
          <a:endParaRPr lang="ru-RU" sz="800" dirty="0"/>
        </a:p>
      </dgm:t>
    </dgm:pt>
    <dgm:pt modelId="{352C46D2-0918-4BEF-8664-1FA209843A76}" type="parTrans" cxnId="{5863C1F1-6D31-4BEB-8268-51B6A92FE66E}">
      <dgm:prSet/>
      <dgm:spPr/>
      <dgm:t>
        <a:bodyPr/>
        <a:lstStyle/>
        <a:p>
          <a:endParaRPr lang="ru-RU"/>
        </a:p>
      </dgm:t>
    </dgm:pt>
    <dgm:pt modelId="{26570008-2D91-4B8B-8B0A-A85109290BA6}" type="sibTrans" cxnId="{5863C1F1-6D31-4BEB-8268-51B6A92FE66E}">
      <dgm:prSet/>
      <dgm:spPr/>
      <dgm:t>
        <a:bodyPr/>
        <a:lstStyle/>
        <a:p>
          <a:endParaRPr lang="ru-RU"/>
        </a:p>
      </dgm:t>
    </dgm:pt>
    <dgm:pt modelId="{5F782A5E-EEEC-480B-81FF-A1313D29FA73}">
      <dgm:prSet phldrT="[Текст]" custT="1"/>
      <dgm:spPr/>
      <dgm:t>
        <a:bodyPr/>
        <a:lstStyle/>
        <a:p>
          <a:r>
            <a:rPr lang="ru-RU" sz="800" dirty="0" smtClean="0"/>
            <a:t>«Безопасная дорога»</a:t>
          </a:r>
          <a:endParaRPr lang="ru-RU" sz="800" dirty="0"/>
        </a:p>
      </dgm:t>
    </dgm:pt>
    <dgm:pt modelId="{8C067BD8-0421-4E4F-B7DD-FD9DBE36F3AB}" type="parTrans" cxnId="{80337CAE-D4DF-4137-8E59-9386ED924A5B}">
      <dgm:prSet/>
      <dgm:spPr/>
      <dgm:t>
        <a:bodyPr/>
        <a:lstStyle/>
        <a:p>
          <a:endParaRPr lang="ru-RU"/>
        </a:p>
      </dgm:t>
    </dgm:pt>
    <dgm:pt modelId="{5069E6E6-00D0-4ECB-8159-264CF6F1EB5C}" type="sibTrans" cxnId="{80337CAE-D4DF-4137-8E59-9386ED924A5B}">
      <dgm:prSet/>
      <dgm:spPr/>
      <dgm:t>
        <a:bodyPr/>
        <a:lstStyle/>
        <a:p>
          <a:endParaRPr lang="ru-RU"/>
        </a:p>
      </dgm:t>
    </dgm:pt>
    <dgm:pt modelId="{CC8CE3EC-0747-495F-837E-A6B3D08CFCA5}">
      <dgm:prSet phldrT="[Текст]"/>
      <dgm:spPr/>
      <dgm:t>
        <a:bodyPr/>
        <a:lstStyle/>
        <a:p>
          <a:r>
            <a:rPr lang="ru-RU" dirty="0" smtClean="0"/>
            <a:t>Памятки для родителей</a:t>
          </a:r>
          <a:endParaRPr lang="ru-RU" dirty="0"/>
        </a:p>
      </dgm:t>
    </dgm:pt>
    <dgm:pt modelId="{487FFA57-1EDE-4E0E-A5F2-EA1C578A0647}" type="parTrans" cxnId="{B4091426-3500-4E0D-95C3-78FE06B54442}">
      <dgm:prSet/>
      <dgm:spPr/>
      <dgm:t>
        <a:bodyPr/>
        <a:lstStyle/>
        <a:p>
          <a:endParaRPr lang="ru-RU"/>
        </a:p>
      </dgm:t>
    </dgm:pt>
    <dgm:pt modelId="{10AAF21A-7831-4A47-AFFB-8BBD6DF01370}" type="sibTrans" cxnId="{B4091426-3500-4E0D-95C3-78FE06B54442}">
      <dgm:prSet/>
      <dgm:spPr/>
      <dgm:t>
        <a:bodyPr/>
        <a:lstStyle/>
        <a:p>
          <a:endParaRPr lang="ru-RU"/>
        </a:p>
      </dgm:t>
    </dgm:pt>
    <dgm:pt modelId="{84B8DC74-A2BB-4390-AF30-8564A1184753}">
      <dgm:prSet phldrT="[Текст]" custT="1"/>
      <dgm:spPr/>
      <dgm:t>
        <a:bodyPr/>
        <a:lstStyle/>
        <a:p>
          <a:r>
            <a:rPr lang="ru-RU" sz="800" dirty="0" smtClean="0"/>
            <a:t>Памятка для родителей «Грамотного пешехода»</a:t>
          </a:r>
          <a:endParaRPr lang="ru-RU" sz="800" dirty="0"/>
        </a:p>
      </dgm:t>
    </dgm:pt>
    <dgm:pt modelId="{64207A58-C8AF-46FE-B0FD-D6F662379974}" type="parTrans" cxnId="{3C187540-9C99-4961-B452-5FB53009CE60}">
      <dgm:prSet/>
      <dgm:spPr/>
      <dgm:t>
        <a:bodyPr/>
        <a:lstStyle/>
        <a:p>
          <a:endParaRPr lang="ru-RU"/>
        </a:p>
      </dgm:t>
    </dgm:pt>
    <dgm:pt modelId="{00BBEBF8-7A90-47CF-A0E2-6E037531A0C1}" type="sibTrans" cxnId="{3C187540-9C99-4961-B452-5FB53009CE60}">
      <dgm:prSet/>
      <dgm:spPr/>
      <dgm:t>
        <a:bodyPr/>
        <a:lstStyle/>
        <a:p>
          <a:endParaRPr lang="ru-RU"/>
        </a:p>
      </dgm:t>
    </dgm:pt>
    <dgm:pt modelId="{BBC70DA6-CB90-45DA-A092-3711A5E9DEF3}">
      <dgm:prSet phldrT="[Текст]" custT="1"/>
      <dgm:spPr/>
      <dgm:t>
        <a:bodyPr/>
        <a:lstStyle/>
        <a:p>
          <a:r>
            <a:rPr lang="ru-RU" sz="800" dirty="0" smtClean="0"/>
            <a:t>«Обучение детей наблюдательности на улице»</a:t>
          </a:r>
          <a:endParaRPr lang="ru-RU" sz="800" dirty="0"/>
        </a:p>
      </dgm:t>
    </dgm:pt>
    <dgm:pt modelId="{B419B233-DDD2-4001-94E3-75866A2B2CE5}" type="parTrans" cxnId="{AF7F0789-4062-4C27-B87B-459A9F7F4B9F}">
      <dgm:prSet/>
      <dgm:spPr/>
      <dgm:t>
        <a:bodyPr/>
        <a:lstStyle/>
        <a:p>
          <a:endParaRPr lang="ru-RU"/>
        </a:p>
      </dgm:t>
    </dgm:pt>
    <dgm:pt modelId="{9EAC1210-7404-4CD4-BB5B-47E722B4CD59}" type="sibTrans" cxnId="{AF7F0789-4062-4C27-B87B-459A9F7F4B9F}">
      <dgm:prSet/>
      <dgm:spPr/>
      <dgm:t>
        <a:bodyPr/>
        <a:lstStyle/>
        <a:p>
          <a:endParaRPr lang="ru-RU"/>
        </a:p>
      </dgm:t>
    </dgm:pt>
    <dgm:pt modelId="{AC4D367B-72C1-49C5-A16C-DD1CD2D9D50C}">
      <dgm:prSet phldrT="[Текст]" custT="1"/>
      <dgm:spPr/>
      <dgm:t>
        <a:bodyPr/>
        <a:lstStyle/>
        <a:p>
          <a:r>
            <a:rPr lang="ru-RU" sz="800" dirty="0" smtClean="0"/>
            <a:t>«Правила дорожного движения»</a:t>
          </a:r>
          <a:endParaRPr lang="ru-RU" sz="800" dirty="0"/>
        </a:p>
      </dgm:t>
    </dgm:pt>
    <dgm:pt modelId="{0E06DA35-1CAF-4596-A860-12C5F28CA4AD}" type="parTrans" cxnId="{D01BA9A9-BD52-4146-9F8E-E1F71C0677C1}">
      <dgm:prSet/>
      <dgm:spPr/>
      <dgm:t>
        <a:bodyPr/>
        <a:lstStyle/>
        <a:p>
          <a:endParaRPr lang="ru-RU"/>
        </a:p>
      </dgm:t>
    </dgm:pt>
    <dgm:pt modelId="{6ABAA64B-8AA2-412A-9A80-8173754CD0D4}" type="sibTrans" cxnId="{D01BA9A9-BD52-4146-9F8E-E1F71C0677C1}">
      <dgm:prSet/>
      <dgm:spPr/>
      <dgm:t>
        <a:bodyPr/>
        <a:lstStyle/>
        <a:p>
          <a:endParaRPr lang="ru-RU"/>
        </a:p>
      </dgm:t>
    </dgm:pt>
    <dgm:pt modelId="{03A1181B-C572-4202-AF8E-A527E2B1F4DB}">
      <dgm:prSet phldrT="[Текст]" custT="1"/>
      <dgm:spPr/>
      <dgm:t>
        <a:bodyPr/>
        <a:lstStyle/>
        <a:p>
          <a:r>
            <a:rPr lang="ru-RU" sz="800" dirty="0" smtClean="0"/>
            <a:t>«Обучение дошкольников правилам дорожного движения в семье</a:t>
          </a:r>
          <a:r>
            <a:rPr lang="ru-RU" sz="500" dirty="0" smtClean="0"/>
            <a:t>»</a:t>
          </a:r>
          <a:endParaRPr lang="ru-RU" sz="500" dirty="0"/>
        </a:p>
      </dgm:t>
    </dgm:pt>
    <dgm:pt modelId="{03D4461D-F64C-482E-98C0-1A99325EDAA2}" type="parTrans" cxnId="{04126729-9471-4406-97C4-A149BF685F9E}">
      <dgm:prSet/>
      <dgm:spPr/>
      <dgm:t>
        <a:bodyPr/>
        <a:lstStyle/>
        <a:p>
          <a:endParaRPr lang="ru-RU"/>
        </a:p>
      </dgm:t>
    </dgm:pt>
    <dgm:pt modelId="{AEEDB0ED-9823-4A90-8D74-912FDD5D0230}" type="sibTrans" cxnId="{04126729-9471-4406-97C4-A149BF685F9E}">
      <dgm:prSet/>
      <dgm:spPr/>
      <dgm:t>
        <a:bodyPr/>
        <a:lstStyle/>
        <a:p>
          <a:endParaRPr lang="ru-RU"/>
        </a:p>
      </dgm:t>
    </dgm:pt>
    <dgm:pt modelId="{5CD11DCC-4B1C-467D-9576-153CD7B91E19}">
      <dgm:prSet phldrT="[Текст]" custT="1"/>
      <dgm:spPr/>
      <dgm:t>
        <a:bodyPr/>
        <a:lstStyle/>
        <a:p>
          <a:r>
            <a:rPr lang="ru-RU" sz="800" dirty="0" smtClean="0"/>
            <a:t>«Правила перевозки детей в автомобиле»</a:t>
          </a:r>
          <a:endParaRPr lang="ru-RU" sz="800" dirty="0"/>
        </a:p>
      </dgm:t>
    </dgm:pt>
    <dgm:pt modelId="{03E50CF4-66E2-402D-B037-33EA3B50E014}" type="parTrans" cxnId="{2D52009B-99C0-4F2C-8630-CF005CF08377}">
      <dgm:prSet/>
      <dgm:spPr/>
      <dgm:t>
        <a:bodyPr/>
        <a:lstStyle/>
        <a:p>
          <a:endParaRPr lang="ru-RU"/>
        </a:p>
      </dgm:t>
    </dgm:pt>
    <dgm:pt modelId="{BA24FA90-AF19-44DA-842F-CD18ECCF75E8}" type="sibTrans" cxnId="{2D52009B-99C0-4F2C-8630-CF005CF08377}">
      <dgm:prSet/>
      <dgm:spPr/>
      <dgm:t>
        <a:bodyPr/>
        <a:lstStyle/>
        <a:p>
          <a:endParaRPr lang="ru-RU"/>
        </a:p>
      </dgm:t>
    </dgm:pt>
    <dgm:pt modelId="{1E58E454-9610-4F63-9B30-4B5289B12C0F}">
      <dgm:prSet phldrT="[Текст]" custT="1"/>
      <dgm:spPr/>
      <dgm:t>
        <a:bodyPr/>
        <a:lstStyle/>
        <a:p>
          <a:r>
            <a:rPr lang="ru-RU" sz="800" dirty="0" smtClean="0"/>
            <a:t>«Правила поведения на остановке маршрутного транспорта</a:t>
          </a:r>
          <a:r>
            <a:rPr lang="ru-RU" sz="500" dirty="0" smtClean="0"/>
            <a:t>»</a:t>
          </a:r>
          <a:endParaRPr lang="ru-RU" sz="500" dirty="0"/>
        </a:p>
      </dgm:t>
    </dgm:pt>
    <dgm:pt modelId="{2584D90D-6545-4CA2-A46C-97F929B05A22}" type="parTrans" cxnId="{D491D781-6417-4004-9105-A25A252CE584}">
      <dgm:prSet/>
      <dgm:spPr/>
      <dgm:t>
        <a:bodyPr/>
        <a:lstStyle/>
        <a:p>
          <a:endParaRPr lang="ru-RU"/>
        </a:p>
      </dgm:t>
    </dgm:pt>
    <dgm:pt modelId="{A102ED06-8445-4F92-A4E1-0067860DAD38}" type="sibTrans" cxnId="{D491D781-6417-4004-9105-A25A252CE584}">
      <dgm:prSet/>
      <dgm:spPr/>
      <dgm:t>
        <a:bodyPr/>
        <a:lstStyle/>
        <a:p>
          <a:endParaRPr lang="ru-RU"/>
        </a:p>
      </dgm:t>
    </dgm:pt>
    <dgm:pt modelId="{99B83587-7686-457E-857A-3B93C15FE24A}">
      <dgm:prSet/>
      <dgm:spPr/>
      <dgm:t>
        <a:bodyPr/>
        <a:lstStyle/>
        <a:p>
          <a:r>
            <a:rPr lang="ru-RU" b="1" dirty="0" smtClean="0"/>
            <a:t>Загадки про дорожное движение</a:t>
          </a:r>
          <a:endParaRPr lang="ru-RU" b="1" dirty="0"/>
        </a:p>
      </dgm:t>
    </dgm:pt>
    <dgm:pt modelId="{4195C924-C9CD-461C-8E66-C411900FB4DA}" type="parTrans" cxnId="{3C9BC0D5-C1D3-4950-B4FF-EBB35A1C5200}">
      <dgm:prSet/>
      <dgm:spPr/>
      <dgm:t>
        <a:bodyPr/>
        <a:lstStyle/>
        <a:p>
          <a:endParaRPr lang="ru-RU"/>
        </a:p>
      </dgm:t>
    </dgm:pt>
    <dgm:pt modelId="{B50FD9E3-8DE9-4C06-B0EF-5C92AA15A3C8}" type="sibTrans" cxnId="{3C9BC0D5-C1D3-4950-B4FF-EBB35A1C5200}">
      <dgm:prSet/>
      <dgm:spPr/>
      <dgm:t>
        <a:bodyPr/>
        <a:lstStyle/>
        <a:p>
          <a:endParaRPr lang="ru-RU"/>
        </a:p>
      </dgm:t>
    </dgm:pt>
    <dgm:pt modelId="{E76A7CF7-A1E4-44D3-B984-84D384EC20D8}">
      <dgm:prSet custT="1"/>
      <dgm:spPr/>
      <dgm:t>
        <a:bodyPr/>
        <a:lstStyle/>
        <a:p>
          <a:r>
            <a:rPr lang="ru-RU" sz="800" dirty="0" smtClean="0"/>
            <a:t>Загадки про светофор</a:t>
          </a:r>
          <a:endParaRPr lang="ru-RU" sz="800" dirty="0"/>
        </a:p>
      </dgm:t>
    </dgm:pt>
    <dgm:pt modelId="{C54164B1-4404-4CDE-A59C-69E3501B7B17}" type="parTrans" cxnId="{6C3E9936-36B5-4D38-A1C0-3D3BECEB1B35}">
      <dgm:prSet/>
      <dgm:spPr/>
      <dgm:t>
        <a:bodyPr/>
        <a:lstStyle/>
        <a:p>
          <a:endParaRPr lang="ru-RU"/>
        </a:p>
      </dgm:t>
    </dgm:pt>
    <dgm:pt modelId="{412F4BCB-372A-4934-B7B6-ABBCDD392A35}" type="sibTrans" cxnId="{6C3E9936-36B5-4D38-A1C0-3D3BECEB1B35}">
      <dgm:prSet/>
      <dgm:spPr/>
      <dgm:t>
        <a:bodyPr/>
        <a:lstStyle/>
        <a:p>
          <a:endParaRPr lang="ru-RU"/>
        </a:p>
      </dgm:t>
    </dgm:pt>
    <dgm:pt modelId="{979B4B2A-63ED-4C2B-A14E-51A2F0504874}">
      <dgm:prSet/>
      <dgm:spPr/>
      <dgm:t>
        <a:bodyPr/>
        <a:lstStyle/>
        <a:p>
          <a:endParaRPr lang="ru-RU" sz="500" dirty="0"/>
        </a:p>
      </dgm:t>
    </dgm:pt>
    <dgm:pt modelId="{E335FC91-2DCA-471B-AF44-C656AADBCF74}" type="parTrans" cxnId="{A7E6D7DE-CE93-4791-877C-ACE9A2E22477}">
      <dgm:prSet/>
      <dgm:spPr/>
      <dgm:t>
        <a:bodyPr/>
        <a:lstStyle/>
        <a:p>
          <a:endParaRPr lang="ru-RU"/>
        </a:p>
      </dgm:t>
    </dgm:pt>
    <dgm:pt modelId="{63437FCF-9C0C-4113-B684-21CF6E9CD1A2}" type="sibTrans" cxnId="{A7E6D7DE-CE93-4791-877C-ACE9A2E22477}">
      <dgm:prSet/>
      <dgm:spPr/>
      <dgm:t>
        <a:bodyPr/>
        <a:lstStyle/>
        <a:p>
          <a:endParaRPr lang="ru-RU"/>
        </a:p>
      </dgm:t>
    </dgm:pt>
    <dgm:pt modelId="{651504A1-D48C-46DC-8604-BB97A34E7993}">
      <dgm:prSet custT="1"/>
      <dgm:spPr/>
      <dgm:t>
        <a:bodyPr/>
        <a:lstStyle/>
        <a:p>
          <a:r>
            <a:rPr lang="ru-RU" sz="800" dirty="0" smtClean="0"/>
            <a:t>Загадки про пешехода и переход</a:t>
          </a:r>
          <a:endParaRPr lang="ru-RU" sz="800" dirty="0"/>
        </a:p>
      </dgm:t>
    </dgm:pt>
    <dgm:pt modelId="{FA0EB240-15F2-4AC8-9F58-C5897F9FFC8E}" type="parTrans" cxnId="{5AE89EDD-9C2E-450F-8DEB-88670BEE9B46}">
      <dgm:prSet/>
      <dgm:spPr/>
      <dgm:t>
        <a:bodyPr/>
        <a:lstStyle/>
        <a:p>
          <a:endParaRPr lang="ru-RU"/>
        </a:p>
      </dgm:t>
    </dgm:pt>
    <dgm:pt modelId="{7F2B18E5-D4D8-4C51-AB80-AF89DEC99D08}" type="sibTrans" cxnId="{5AE89EDD-9C2E-450F-8DEB-88670BEE9B46}">
      <dgm:prSet/>
      <dgm:spPr/>
      <dgm:t>
        <a:bodyPr/>
        <a:lstStyle/>
        <a:p>
          <a:endParaRPr lang="ru-RU"/>
        </a:p>
      </dgm:t>
    </dgm:pt>
    <dgm:pt modelId="{07F9771A-C95C-4696-B44B-5B2DC48A9A26}">
      <dgm:prSet custT="1"/>
      <dgm:spPr/>
      <dgm:t>
        <a:bodyPr/>
        <a:lstStyle/>
        <a:p>
          <a:r>
            <a:rPr lang="ru-RU" sz="800" dirty="0" smtClean="0"/>
            <a:t> Загадки про транспорт</a:t>
          </a:r>
          <a:endParaRPr lang="ru-RU" sz="800" dirty="0"/>
        </a:p>
      </dgm:t>
    </dgm:pt>
    <dgm:pt modelId="{660B7DA3-FEA4-4C35-B4AA-839635B7399E}" type="parTrans" cxnId="{C5830E38-4ED6-44F9-AEDC-E010EFA7E088}">
      <dgm:prSet/>
      <dgm:spPr/>
      <dgm:t>
        <a:bodyPr/>
        <a:lstStyle/>
        <a:p>
          <a:endParaRPr lang="ru-RU"/>
        </a:p>
      </dgm:t>
    </dgm:pt>
    <dgm:pt modelId="{F22D21F8-79BE-47E1-9A91-88917C08D9A2}" type="sibTrans" cxnId="{C5830E38-4ED6-44F9-AEDC-E010EFA7E088}">
      <dgm:prSet/>
      <dgm:spPr/>
      <dgm:t>
        <a:bodyPr/>
        <a:lstStyle/>
        <a:p>
          <a:endParaRPr lang="ru-RU"/>
        </a:p>
      </dgm:t>
    </dgm:pt>
    <dgm:pt modelId="{73557F4E-B075-47C8-A13A-3C2CDC28FA5F}">
      <dgm:prSet custT="1"/>
      <dgm:spPr/>
      <dgm:t>
        <a:bodyPr/>
        <a:lstStyle/>
        <a:p>
          <a:r>
            <a:rPr lang="ru-RU" sz="800" dirty="0" smtClean="0"/>
            <a:t>Загадки про дорожные знаки </a:t>
          </a:r>
          <a:endParaRPr lang="ru-RU" sz="800" dirty="0"/>
        </a:p>
      </dgm:t>
    </dgm:pt>
    <dgm:pt modelId="{4F07FB5B-96E6-462F-84F6-60DC20DD9F01}" type="parTrans" cxnId="{4C09EEA0-31BB-4F5C-94F0-2489CACBACF4}">
      <dgm:prSet/>
      <dgm:spPr/>
      <dgm:t>
        <a:bodyPr/>
        <a:lstStyle/>
        <a:p>
          <a:endParaRPr lang="ru-RU"/>
        </a:p>
      </dgm:t>
    </dgm:pt>
    <dgm:pt modelId="{F6177768-843B-4CCB-B2B6-A14A4F4C8E1D}" type="sibTrans" cxnId="{4C09EEA0-31BB-4F5C-94F0-2489CACBACF4}">
      <dgm:prSet/>
      <dgm:spPr/>
      <dgm:t>
        <a:bodyPr/>
        <a:lstStyle/>
        <a:p>
          <a:endParaRPr lang="ru-RU"/>
        </a:p>
      </dgm:t>
    </dgm:pt>
    <dgm:pt modelId="{4B33242E-751E-493B-9CE6-64BF9715373C}">
      <dgm:prSet custT="1"/>
      <dgm:spPr/>
      <dgm:t>
        <a:bodyPr/>
        <a:lstStyle/>
        <a:p>
          <a:r>
            <a:rPr lang="ru-RU" sz="800" dirty="0" smtClean="0"/>
            <a:t>Загадки про зебру</a:t>
          </a:r>
          <a:endParaRPr lang="ru-RU" sz="800" dirty="0"/>
        </a:p>
      </dgm:t>
    </dgm:pt>
    <dgm:pt modelId="{5937FF32-8A67-43A2-8707-FCFB51A5EA20}" type="parTrans" cxnId="{D63A7F8C-D706-42BC-8C8D-A7628DFB5061}">
      <dgm:prSet/>
      <dgm:spPr/>
      <dgm:t>
        <a:bodyPr/>
        <a:lstStyle/>
        <a:p>
          <a:endParaRPr lang="ru-RU"/>
        </a:p>
      </dgm:t>
    </dgm:pt>
    <dgm:pt modelId="{6F6EF651-7ED1-447B-A6E4-29A976E0BD2A}" type="sibTrans" cxnId="{D63A7F8C-D706-42BC-8C8D-A7628DFB5061}">
      <dgm:prSet/>
      <dgm:spPr/>
      <dgm:t>
        <a:bodyPr/>
        <a:lstStyle/>
        <a:p>
          <a:endParaRPr lang="ru-RU"/>
        </a:p>
      </dgm:t>
    </dgm:pt>
    <dgm:pt modelId="{E7F08B5B-0BF1-4782-8AA2-3597CFB17256}">
      <dgm:prSet/>
      <dgm:spPr/>
      <dgm:t>
        <a:bodyPr/>
        <a:lstStyle/>
        <a:p>
          <a:r>
            <a:rPr lang="ru-RU" b="1" smtClean="0"/>
            <a:t>Картотека дидактических игр по ПДД </a:t>
          </a:r>
          <a:endParaRPr lang="ru-RU"/>
        </a:p>
      </dgm:t>
    </dgm:pt>
    <dgm:pt modelId="{2FCF543D-B030-4B55-9FC6-0F7D0C95F541}" type="parTrans" cxnId="{7A7465DF-C51E-4AB4-8EB8-8D2EF2D2D601}">
      <dgm:prSet/>
      <dgm:spPr/>
      <dgm:t>
        <a:bodyPr/>
        <a:lstStyle/>
        <a:p>
          <a:endParaRPr lang="ru-RU"/>
        </a:p>
      </dgm:t>
    </dgm:pt>
    <dgm:pt modelId="{BE9EF830-F863-4D60-A38D-FCDCCC9D1E0C}" type="sibTrans" cxnId="{7A7465DF-C51E-4AB4-8EB8-8D2EF2D2D601}">
      <dgm:prSet/>
      <dgm:spPr/>
      <dgm:t>
        <a:bodyPr/>
        <a:lstStyle/>
        <a:p>
          <a:endParaRPr lang="ru-RU"/>
        </a:p>
      </dgm:t>
    </dgm:pt>
    <dgm:pt modelId="{81A2998D-26A8-400A-B541-E3F68048AA6B}">
      <dgm:prSet/>
      <dgm:spPr/>
      <dgm:t>
        <a:bodyPr/>
        <a:lstStyle/>
        <a:p>
          <a:r>
            <a:rPr lang="ru-RU" b="1" smtClean="0"/>
            <a:t>Картотека подвижных игр по ПДД</a:t>
          </a:r>
          <a:endParaRPr lang="ru-RU"/>
        </a:p>
      </dgm:t>
    </dgm:pt>
    <dgm:pt modelId="{416579DF-C8FB-432A-9E78-5E735A4AD92E}" type="parTrans" cxnId="{6DA0849B-10CD-405F-AB88-BB35913B1901}">
      <dgm:prSet/>
      <dgm:spPr/>
      <dgm:t>
        <a:bodyPr/>
        <a:lstStyle/>
        <a:p>
          <a:endParaRPr lang="ru-RU"/>
        </a:p>
      </dgm:t>
    </dgm:pt>
    <dgm:pt modelId="{8F053907-BC7F-40B7-8DCC-ADB5ACD18B30}" type="sibTrans" cxnId="{6DA0849B-10CD-405F-AB88-BB35913B1901}">
      <dgm:prSet/>
      <dgm:spPr/>
      <dgm:t>
        <a:bodyPr/>
        <a:lstStyle/>
        <a:p>
          <a:endParaRPr lang="ru-RU"/>
        </a:p>
      </dgm:t>
    </dgm:pt>
    <dgm:pt modelId="{E6E48A4A-1BC9-4AE5-ACC4-94FDED0B1338}">
      <dgm:prSet custT="1"/>
      <dgm:spPr/>
      <dgm:t>
        <a:bodyPr/>
        <a:lstStyle/>
        <a:p>
          <a:r>
            <a:rPr lang="ru-RU" sz="1000" dirty="0" smtClean="0"/>
            <a:t>«Веселый трамвайчик»</a:t>
          </a:r>
          <a:endParaRPr lang="ru-RU" sz="1000" dirty="0"/>
        </a:p>
      </dgm:t>
    </dgm:pt>
    <dgm:pt modelId="{4D69DC2D-E6AD-4DA4-ACBE-EFE890B083D5}" type="parTrans" cxnId="{BC259469-53D7-4BB4-8ACC-7CCF519071AE}">
      <dgm:prSet/>
      <dgm:spPr/>
      <dgm:t>
        <a:bodyPr/>
        <a:lstStyle/>
        <a:p>
          <a:endParaRPr lang="ru-RU"/>
        </a:p>
      </dgm:t>
    </dgm:pt>
    <dgm:pt modelId="{F6437AD1-B691-4F0C-9F53-6C799CE6C664}" type="sibTrans" cxnId="{BC259469-53D7-4BB4-8ACC-7CCF519071AE}">
      <dgm:prSet/>
      <dgm:spPr/>
      <dgm:t>
        <a:bodyPr/>
        <a:lstStyle/>
        <a:p>
          <a:endParaRPr lang="ru-RU"/>
        </a:p>
      </dgm:t>
    </dgm:pt>
    <dgm:pt modelId="{1135D467-AE71-4214-B8D0-0938E2D53DDE}">
      <dgm:prSet custT="1"/>
      <dgm:spPr/>
      <dgm:t>
        <a:bodyPr/>
        <a:lstStyle/>
        <a:p>
          <a:r>
            <a:rPr lang="ru-RU" sz="1000" dirty="0" smtClean="0"/>
            <a:t>«Цветные автомобили»</a:t>
          </a:r>
          <a:endParaRPr lang="ru-RU" sz="1000" dirty="0"/>
        </a:p>
      </dgm:t>
    </dgm:pt>
    <dgm:pt modelId="{4AA85DD2-772D-401C-BD4C-A74FB67B09A9}" type="parTrans" cxnId="{76E9CCB3-EB47-4C99-BF0E-55B1FC652B3A}">
      <dgm:prSet/>
      <dgm:spPr/>
      <dgm:t>
        <a:bodyPr/>
        <a:lstStyle/>
        <a:p>
          <a:endParaRPr lang="ru-RU"/>
        </a:p>
      </dgm:t>
    </dgm:pt>
    <dgm:pt modelId="{1ECC5F65-B6AD-4AF2-916B-BDF221BCE077}" type="sibTrans" cxnId="{76E9CCB3-EB47-4C99-BF0E-55B1FC652B3A}">
      <dgm:prSet/>
      <dgm:spPr/>
      <dgm:t>
        <a:bodyPr/>
        <a:lstStyle/>
        <a:p>
          <a:endParaRPr lang="ru-RU"/>
        </a:p>
      </dgm:t>
    </dgm:pt>
    <dgm:pt modelId="{A636C5E3-F3A4-4D6B-94B8-4B0C511EDD85}">
      <dgm:prSet custT="1"/>
      <dgm:spPr/>
      <dgm:t>
        <a:bodyPr/>
        <a:lstStyle/>
        <a:p>
          <a:r>
            <a:rPr lang="ru-RU" sz="1000" dirty="0" smtClean="0"/>
            <a:t>«</a:t>
          </a:r>
          <a:r>
            <a:rPr lang="ru-RU" sz="1000" b="1" dirty="0" smtClean="0"/>
            <a:t>Стоп!»</a:t>
          </a:r>
          <a:endParaRPr lang="ru-RU" sz="1000" dirty="0"/>
        </a:p>
      </dgm:t>
    </dgm:pt>
    <dgm:pt modelId="{93DF6619-E9D8-4DB7-8673-A57304891336}" type="parTrans" cxnId="{6990DD84-FF25-4BCB-ACBD-CCC4FFF9A961}">
      <dgm:prSet/>
      <dgm:spPr/>
      <dgm:t>
        <a:bodyPr/>
        <a:lstStyle/>
        <a:p>
          <a:endParaRPr lang="ru-RU"/>
        </a:p>
      </dgm:t>
    </dgm:pt>
    <dgm:pt modelId="{9611FFEB-CEBF-43E7-92C0-E46EE88AF0CE}" type="sibTrans" cxnId="{6990DD84-FF25-4BCB-ACBD-CCC4FFF9A961}">
      <dgm:prSet/>
      <dgm:spPr/>
      <dgm:t>
        <a:bodyPr/>
        <a:lstStyle/>
        <a:p>
          <a:endParaRPr lang="ru-RU"/>
        </a:p>
      </dgm:t>
    </dgm:pt>
    <dgm:pt modelId="{B26503AF-05F6-4C8E-A0E2-839E0A5E5329}">
      <dgm:prSet custT="1"/>
      <dgm:spPr/>
      <dgm:t>
        <a:bodyPr/>
        <a:lstStyle/>
        <a:p>
          <a:r>
            <a:rPr lang="ru-RU" sz="1000" b="1" dirty="0" smtClean="0"/>
            <a:t>«Зажги светофор»</a:t>
          </a:r>
          <a:endParaRPr lang="ru-RU" sz="1000" dirty="0"/>
        </a:p>
      </dgm:t>
    </dgm:pt>
    <dgm:pt modelId="{3B007746-B2A1-470C-B239-F606BA88B348}" type="parTrans" cxnId="{6DC9BB3B-68B1-4685-9C3F-04E987C4F69B}">
      <dgm:prSet/>
      <dgm:spPr/>
      <dgm:t>
        <a:bodyPr/>
        <a:lstStyle/>
        <a:p>
          <a:endParaRPr lang="ru-RU"/>
        </a:p>
      </dgm:t>
    </dgm:pt>
    <dgm:pt modelId="{1FBD79CA-691D-4D5A-AA81-485333FB7F7C}" type="sibTrans" cxnId="{6DC9BB3B-68B1-4685-9C3F-04E987C4F69B}">
      <dgm:prSet/>
      <dgm:spPr/>
      <dgm:t>
        <a:bodyPr/>
        <a:lstStyle/>
        <a:p>
          <a:endParaRPr lang="ru-RU"/>
        </a:p>
      </dgm:t>
    </dgm:pt>
    <dgm:pt modelId="{8DA99DCA-ACA4-4BFD-BCBE-BF953C8A4435}">
      <dgm:prSet custT="1"/>
      <dgm:spPr/>
      <dgm:t>
        <a:bodyPr/>
        <a:lstStyle/>
        <a:p>
          <a:r>
            <a:rPr lang="ru-RU" sz="800" b="1" dirty="0" smtClean="0"/>
            <a:t>«Угадай, какой знак?»</a:t>
          </a:r>
          <a:endParaRPr lang="ru-RU" sz="800" dirty="0"/>
        </a:p>
      </dgm:t>
    </dgm:pt>
    <dgm:pt modelId="{F697D42E-0FCB-4822-9CB0-2B43877E9951}" type="parTrans" cxnId="{93C89E5F-25ED-4CED-8D29-23925CF43301}">
      <dgm:prSet/>
      <dgm:spPr/>
      <dgm:t>
        <a:bodyPr/>
        <a:lstStyle/>
        <a:p>
          <a:endParaRPr lang="ru-RU"/>
        </a:p>
      </dgm:t>
    </dgm:pt>
    <dgm:pt modelId="{F1CCB202-26F2-429F-AD5B-452B5DFA5292}" type="sibTrans" cxnId="{93C89E5F-25ED-4CED-8D29-23925CF43301}">
      <dgm:prSet/>
      <dgm:spPr/>
      <dgm:t>
        <a:bodyPr/>
        <a:lstStyle/>
        <a:p>
          <a:endParaRPr lang="ru-RU"/>
        </a:p>
      </dgm:t>
    </dgm:pt>
    <dgm:pt modelId="{6A90ABFB-5F54-4B07-9EFF-7D4C0B885FF1}">
      <dgm:prSet custT="1"/>
      <dgm:spPr/>
      <dgm:t>
        <a:bodyPr/>
        <a:lstStyle/>
        <a:p>
          <a:r>
            <a:rPr lang="ru-RU" sz="800" b="1" dirty="0" smtClean="0"/>
            <a:t>«Водители»</a:t>
          </a:r>
          <a:endParaRPr lang="ru-RU" sz="800" dirty="0"/>
        </a:p>
      </dgm:t>
    </dgm:pt>
    <dgm:pt modelId="{C6462D47-4517-43C7-90B5-8481FB0D9FE1}" type="parTrans" cxnId="{528E353E-98F7-4E3C-8DC5-F9D4D19AC5BE}">
      <dgm:prSet/>
      <dgm:spPr/>
      <dgm:t>
        <a:bodyPr/>
        <a:lstStyle/>
        <a:p>
          <a:endParaRPr lang="ru-RU"/>
        </a:p>
      </dgm:t>
    </dgm:pt>
    <dgm:pt modelId="{538D545D-EE76-46DC-B1AA-B0BB0EB006D8}" type="sibTrans" cxnId="{528E353E-98F7-4E3C-8DC5-F9D4D19AC5BE}">
      <dgm:prSet/>
      <dgm:spPr/>
      <dgm:t>
        <a:bodyPr/>
        <a:lstStyle/>
        <a:p>
          <a:endParaRPr lang="ru-RU"/>
        </a:p>
      </dgm:t>
    </dgm:pt>
    <dgm:pt modelId="{2756504B-D960-490B-BCCE-7A2799580D93}">
      <dgm:prSet custT="1"/>
      <dgm:spPr/>
      <dgm:t>
        <a:bodyPr/>
        <a:lstStyle/>
        <a:p>
          <a:r>
            <a:rPr lang="ru-RU" sz="800" dirty="0" smtClean="0"/>
            <a:t>«Путешествие на машинах</a:t>
          </a:r>
          <a:endParaRPr lang="ru-RU" sz="800" dirty="0"/>
        </a:p>
      </dgm:t>
    </dgm:pt>
    <dgm:pt modelId="{30AA7A5B-24D1-4C05-B6BF-BE91C2E07059}" type="parTrans" cxnId="{240A45A6-594E-492B-9FD4-0C4BB5C6D148}">
      <dgm:prSet/>
      <dgm:spPr/>
      <dgm:t>
        <a:bodyPr/>
        <a:lstStyle/>
        <a:p>
          <a:endParaRPr lang="ru-RU"/>
        </a:p>
      </dgm:t>
    </dgm:pt>
    <dgm:pt modelId="{B1610D6B-91E5-486F-ACA8-5AF1178E4EE9}" type="sibTrans" cxnId="{240A45A6-594E-492B-9FD4-0C4BB5C6D148}">
      <dgm:prSet/>
      <dgm:spPr/>
      <dgm:t>
        <a:bodyPr/>
        <a:lstStyle/>
        <a:p>
          <a:endParaRPr lang="ru-RU"/>
        </a:p>
      </dgm:t>
    </dgm:pt>
    <dgm:pt modelId="{46DA9858-73F4-461D-894C-DF3FB7890B48}">
      <dgm:prSet custT="1"/>
      <dgm:spPr/>
      <dgm:t>
        <a:bodyPr/>
        <a:lstStyle/>
        <a:p>
          <a:r>
            <a:rPr lang="ru-RU" sz="800" b="1" dirty="0" smtClean="0"/>
            <a:t>«Найди нужный знак»</a:t>
          </a:r>
          <a:endParaRPr lang="ru-RU" sz="800" dirty="0"/>
        </a:p>
      </dgm:t>
    </dgm:pt>
    <dgm:pt modelId="{F964B530-A664-4968-BA16-C7B8D56BBA48}" type="parTrans" cxnId="{C4FCE62C-602A-40EB-82CA-87CFC32EF96B}">
      <dgm:prSet/>
      <dgm:spPr/>
      <dgm:t>
        <a:bodyPr/>
        <a:lstStyle/>
        <a:p>
          <a:endParaRPr lang="ru-RU"/>
        </a:p>
      </dgm:t>
    </dgm:pt>
    <dgm:pt modelId="{20171DC6-9A1C-4E96-A190-3DE4EC3D0DCC}" type="sibTrans" cxnId="{C4FCE62C-602A-40EB-82CA-87CFC32EF96B}">
      <dgm:prSet/>
      <dgm:spPr/>
      <dgm:t>
        <a:bodyPr/>
        <a:lstStyle/>
        <a:p>
          <a:endParaRPr lang="ru-RU"/>
        </a:p>
      </dgm:t>
    </dgm:pt>
    <dgm:pt modelId="{E52F588C-AD8D-4411-A2DC-F43BD8006F80}">
      <dgm:prSet/>
      <dgm:spPr/>
      <dgm:t>
        <a:bodyPr/>
        <a:lstStyle/>
        <a:p>
          <a:endParaRPr lang="ru-RU" sz="500" dirty="0"/>
        </a:p>
      </dgm:t>
    </dgm:pt>
    <dgm:pt modelId="{FE6BA504-C641-4831-B351-108DC523F2E4}" type="parTrans" cxnId="{B696C8A2-D6C3-401F-A487-5DDE1F4857BB}">
      <dgm:prSet/>
      <dgm:spPr/>
      <dgm:t>
        <a:bodyPr/>
        <a:lstStyle/>
        <a:p>
          <a:endParaRPr lang="ru-RU"/>
        </a:p>
      </dgm:t>
    </dgm:pt>
    <dgm:pt modelId="{8D39EA7F-A865-44C5-9A3B-72A0B58F026B}" type="sibTrans" cxnId="{B696C8A2-D6C3-401F-A487-5DDE1F4857BB}">
      <dgm:prSet/>
      <dgm:spPr/>
      <dgm:t>
        <a:bodyPr/>
        <a:lstStyle/>
        <a:p>
          <a:endParaRPr lang="ru-RU"/>
        </a:p>
      </dgm:t>
    </dgm:pt>
    <dgm:pt modelId="{0C69F65C-3D16-45CD-97B7-04305DD4DBB8}">
      <dgm:prSet custT="1"/>
      <dgm:spPr/>
      <dgm:t>
        <a:bodyPr/>
        <a:lstStyle/>
        <a:p>
          <a:r>
            <a:rPr lang="ru-RU" sz="800" dirty="0" smtClean="0"/>
            <a:t>«Мы - пассажиры»</a:t>
          </a:r>
          <a:endParaRPr lang="ru-RU" sz="800" dirty="0"/>
        </a:p>
      </dgm:t>
    </dgm:pt>
    <dgm:pt modelId="{6A72F823-9277-4C0E-94CE-E629CD6C0EAA}" type="parTrans" cxnId="{1E7C189E-BC56-4195-84C6-3AFB3553DC75}">
      <dgm:prSet/>
      <dgm:spPr/>
      <dgm:t>
        <a:bodyPr/>
        <a:lstStyle/>
        <a:p>
          <a:endParaRPr lang="ru-RU"/>
        </a:p>
      </dgm:t>
    </dgm:pt>
    <dgm:pt modelId="{0B7ED3BD-4131-4DCC-A425-4316A828C07C}" type="sibTrans" cxnId="{1E7C189E-BC56-4195-84C6-3AFB3553DC75}">
      <dgm:prSet/>
      <dgm:spPr/>
      <dgm:t>
        <a:bodyPr/>
        <a:lstStyle/>
        <a:p>
          <a:endParaRPr lang="ru-RU"/>
        </a:p>
      </dgm:t>
    </dgm:pt>
    <dgm:pt modelId="{6D18C6BE-0D2D-4DE0-B882-10FF428F1C63}" type="pres">
      <dgm:prSet presAssocID="{6B207B24-606D-4D03-9401-CD3D179F2FD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EE53E6-49AE-4EDE-B426-E9C4DD53D480}" type="pres">
      <dgm:prSet presAssocID="{6603B842-F26B-4186-8D5F-7A551A840353}" presName="linNode" presStyleCnt="0"/>
      <dgm:spPr/>
    </dgm:pt>
    <dgm:pt modelId="{6D8C68E9-C7BC-45DE-8F31-B55C9F3227D2}" type="pres">
      <dgm:prSet presAssocID="{6603B842-F26B-4186-8D5F-7A551A840353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F1E91-1E47-4531-B4CB-5124D67FB262}" type="pres">
      <dgm:prSet presAssocID="{6603B842-F26B-4186-8D5F-7A551A840353}" presName="childShp" presStyleLbl="bgAccFollowNode1" presStyleIdx="0" presStyleCnt="5" custLinFactNeighborX="689" custLinFactNeighborY="-2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C8759-8F3C-4BDE-93EC-35AB6350C64E}" type="pres">
      <dgm:prSet presAssocID="{C387D9EC-A5B0-4ACA-AECF-78544A33B88D}" presName="spacing" presStyleCnt="0"/>
      <dgm:spPr/>
    </dgm:pt>
    <dgm:pt modelId="{E3354CBC-0D5D-4745-BC1C-197D54A372F7}" type="pres">
      <dgm:prSet presAssocID="{CC8CE3EC-0747-495F-837E-A6B3D08CFCA5}" presName="linNode" presStyleCnt="0"/>
      <dgm:spPr/>
    </dgm:pt>
    <dgm:pt modelId="{727F1984-DC77-4988-8E6D-9D6807E7FA53}" type="pres">
      <dgm:prSet presAssocID="{CC8CE3EC-0747-495F-837E-A6B3D08CFCA5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020D8-426C-4CF1-AA27-F28D35661422}" type="pres">
      <dgm:prSet presAssocID="{CC8CE3EC-0747-495F-837E-A6B3D08CFCA5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FA42F-3CBF-4F8C-904F-083BCE2BE376}" type="pres">
      <dgm:prSet presAssocID="{10AAF21A-7831-4A47-AFFB-8BBD6DF01370}" presName="spacing" presStyleCnt="0"/>
      <dgm:spPr/>
    </dgm:pt>
    <dgm:pt modelId="{0CBBCF99-5F1F-402D-9AB4-9E8257C892F6}" type="pres">
      <dgm:prSet presAssocID="{99B83587-7686-457E-857A-3B93C15FE24A}" presName="linNode" presStyleCnt="0"/>
      <dgm:spPr/>
    </dgm:pt>
    <dgm:pt modelId="{3848220B-D70F-48B9-B3FD-846B3602C7CE}" type="pres">
      <dgm:prSet presAssocID="{99B83587-7686-457E-857A-3B93C15FE24A}" presName="parentShp" presStyleLbl="node1" presStyleIdx="2" presStyleCnt="5" custLinFactNeighborX="341" custLinFactNeighborY="-2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818A3-DDA0-402C-9466-AE57B9C1BFFC}" type="pres">
      <dgm:prSet presAssocID="{99B83587-7686-457E-857A-3B93C15FE24A}" presName="childShp" presStyleLbl="bgAccFollowNode1" presStyleIdx="2" presStyleCnt="5" custLinFactNeighborX="918" custLinFactNeighborY="-2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433DD-990F-4B14-A9CB-22E34BDF8D1D}" type="pres">
      <dgm:prSet presAssocID="{B50FD9E3-8DE9-4C06-B0EF-5C92AA15A3C8}" presName="spacing" presStyleCnt="0"/>
      <dgm:spPr/>
    </dgm:pt>
    <dgm:pt modelId="{BB377450-9B77-4360-9262-75C918EE0377}" type="pres">
      <dgm:prSet presAssocID="{81A2998D-26A8-400A-B541-E3F68048AA6B}" presName="linNode" presStyleCnt="0"/>
      <dgm:spPr/>
    </dgm:pt>
    <dgm:pt modelId="{B1C777E3-A03B-45C9-94A0-952054218126}" type="pres">
      <dgm:prSet presAssocID="{81A2998D-26A8-400A-B541-E3F68048AA6B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B69E9-7320-49D0-9B5E-9715E52F0DB3}" type="pres">
      <dgm:prSet presAssocID="{81A2998D-26A8-400A-B541-E3F68048AA6B}" presName="childShp" presStyleLbl="bgAccFollowNode1" presStyleIdx="3" presStyleCnt="5" custLinFactNeighborX="-689" custLinFactNeighborY="-1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984E3-C0D4-4C45-8E81-A3FDA3361E1A}" type="pres">
      <dgm:prSet presAssocID="{8F053907-BC7F-40B7-8DCC-ADB5ACD18B30}" presName="spacing" presStyleCnt="0"/>
      <dgm:spPr/>
    </dgm:pt>
    <dgm:pt modelId="{C09C1486-5E55-4A50-838F-F9E2B81FA190}" type="pres">
      <dgm:prSet presAssocID="{E7F08B5B-0BF1-4782-8AA2-3597CFB17256}" presName="linNode" presStyleCnt="0"/>
      <dgm:spPr/>
    </dgm:pt>
    <dgm:pt modelId="{D3C2D6E8-8853-461B-9F76-D16F03145D77}" type="pres">
      <dgm:prSet presAssocID="{E7F08B5B-0BF1-4782-8AA2-3597CFB17256}" presName="parentShp" presStyleLbl="node1" presStyleIdx="4" presStyleCnt="5" custLinFactNeighborX="-81" custLinFactNeighborY="-5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211D8-C534-4B5C-8F43-9977586864FD}" type="pres">
      <dgm:prSet presAssocID="{E7F08B5B-0BF1-4782-8AA2-3597CFB17256}" presName="childShp" presStyleLbl="bgAccFollowNode1" presStyleIdx="4" presStyleCnt="5" custScaleY="121629" custLinFactNeighborX="230" custLinFactNeighborY="-6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1BC30F-DA52-40B0-99CD-C853F384233A}" type="presOf" srcId="{979B4B2A-63ED-4C2B-A14E-51A2F0504874}" destId="{98F818A3-DDA0-402C-9466-AE57B9C1BFFC}" srcOrd="0" destOrd="5" presId="urn:microsoft.com/office/officeart/2005/8/layout/vList6"/>
    <dgm:cxn modelId="{FE8544F4-158F-4D87-821B-E7CDEA6BE5A6}" type="presOf" srcId="{2756504B-D960-490B-BCCE-7A2799580D93}" destId="{69B211D8-C534-4B5C-8F43-9977586864FD}" srcOrd="0" destOrd="3" presId="urn:microsoft.com/office/officeart/2005/8/layout/vList6"/>
    <dgm:cxn modelId="{FFC184AE-FA98-4870-8BD3-C592952EEEB6}" type="presOf" srcId="{E52F588C-AD8D-4411-A2DC-F43BD8006F80}" destId="{69B211D8-C534-4B5C-8F43-9977586864FD}" srcOrd="0" destOrd="5" presId="urn:microsoft.com/office/officeart/2005/8/layout/vList6"/>
    <dgm:cxn modelId="{6C3E9936-36B5-4D38-A1C0-3D3BECEB1B35}" srcId="{99B83587-7686-457E-857A-3B93C15FE24A}" destId="{E76A7CF7-A1E4-44D3-B984-84D384EC20D8}" srcOrd="0" destOrd="0" parTransId="{C54164B1-4404-4CDE-A59C-69E3501B7B17}" sibTransId="{412F4BCB-372A-4934-B7B6-ABBCDD392A35}"/>
    <dgm:cxn modelId="{528E353E-98F7-4E3C-8DC5-F9D4D19AC5BE}" srcId="{E7F08B5B-0BF1-4782-8AA2-3597CFB17256}" destId="{6A90ABFB-5F54-4B07-9EFF-7D4C0B885FF1}" srcOrd="2" destOrd="0" parTransId="{C6462D47-4517-43C7-90B5-8481FB0D9FE1}" sibTransId="{538D545D-EE76-46DC-B1AA-B0BB0EB006D8}"/>
    <dgm:cxn modelId="{ACD21939-28D0-4118-BAE4-8DF2DC4F3A2E}" type="presOf" srcId="{99B83587-7686-457E-857A-3B93C15FE24A}" destId="{3848220B-D70F-48B9-B3FD-846B3602C7CE}" srcOrd="0" destOrd="0" presId="urn:microsoft.com/office/officeart/2005/8/layout/vList6"/>
    <dgm:cxn modelId="{9C2006DF-9070-4CD4-AA3A-0B4C42F4268D}" srcId="{6B207B24-606D-4D03-9401-CD3D179F2FD8}" destId="{6603B842-F26B-4186-8D5F-7A551A840353}" srcOrd="0" destOrd="0" parTransId="{42C9612F-93D0-4715-92A2-B67CD64AF588}" sibTransId="{C387D9EC-A5B0-4ACA-AECF-78544A33B88D}"/>
    <dgm:cxn modelId="{6990DD84-FF25-4BCB-ACBD-CCC4FFF9A961}" srcId="{81A2998D-26A8-400A-B541-E3F68048AA6B}" destId="{A636C5E3-F3A4-4D6B-94B8-4B0C511EDD85}" srcOrd="2" destOrd="0" parTransId="{93DF6619-E9D8-4DB7-8673-A57304891336}" sibTransId="{9611FFEB-CEBF-43E7-92C0-E46EE88AF0CE}"/>
    <dgm:cxn modelId="{81F51CDB-BA93-4C85-AB8B-A9DC41CE5B0C}" type="presOf" srcId="{AC4D367B-72C1-49C5-A16C-DD1CD2D9D50C}" destId="{D26F1E91-1E47-4531-B4CB-5124D67FB262}" srcOrd="0" destOrd="2" presId="urn:microsoft.com/office/officeart/2005/8/layout/vList6"/>
    <dgm:cxn modelId="{04126729-9471-4406-97C4-A149BF685F9E}" srcId="{6603B842-F26B-4186-8D5F-7A551A840353}" destId="{03A1181B-C572-4202-AF8E-A527E2B1F4DB}" srcOrd="3" destOrd="0" parTransId="{03D4461D-F64C-482E-98C0-1A99325EDAA2}" sibTransId="{AEEDB0ED-9823-4A90-8D74-912FDD5D0230}"/>
    <dgm:cxn modelId="{B9C3291E-840E-436C-842D-3C67F8FDFDCA}" type="presOf" srcId="{BBC70DA6-CB90-45DA-A092-3711A5E9DEF3}" destId="{6ED020D8-426C-4CF1-AA27-F28D35661422}" srcOrd="0" destOrd="1" presId="urn:microsoft.com/office/officeart/2005/8/layout/vList6"/>
    <dgm:cxn modelId="{D491D781-6417-4004-9105-A25A252CE584}" srcId="{CC8CE3EC-0747-495F-837E-A6B3D08CFCA5}" destId="{1E58E454-9610-4F63-9B30-4B5289B12C0F}" srcOrd="3" destOrd="0" parTransId="{2584D90D-6545-4CA2-A46C-97F929B05A22}" sibTransId="{A102ED06-8445-4F92-A4E1-0067860DAD38}"/>
    <dgm:cxn modelId="{4F127072-F0D5-472D-9D85-8F740C6B10CF}" type="presOf" srcId="{5F782A5E-EEEC-480B-81FF-A1313D29FA73}" destId="{D26F1E91-1E47-4531-B4CB-5124D67FB262}" srcOrd="0" destOrd="1" presId="urn:microsoft.com/office/officeart/2005/8/layout/vList6"/>
    <dgm:cxn modelId="{0DF35960-991D-411C-B105-FBFB93B1D3E7}" type="presOf" srcId="{E6E48A4A-1BC9-4AE5-ACC4-94FDED0B1338}" destId="{64AB69E9-7320-49D0-9B5E-9715E52F0DB3}" srcOrd="0" destOrd="0" presId="urn:microsoft.com/office/officeart/2005/8/layout/vList6"/>
    <dgm:cxn modelId="{7A7465DF-C51E-4AB4-8EB8-8D2EF2D2D601}" srcId="{6B207B24-606D-4D03-9401-CD3D179F2FD8}" destId="{E7F08B5B-0BF1-4782-8AA2-3597CFB17256}" srcOrd="4" destOrd="0" parTransId="{2FCF543D-B030-4B55-9FC6-0F7D0C95F541}" sibTransId="{BE9EF830-F863-4D60-A38D-FCDCCC9D1E0C}"/>
    <dgm:cxn modelId="{19D5A7D0-A2EB-472A-AF70-62E75D1083A2}" type="presOf" srcId="{B26503AF-05F6-4C8E-A0E2-839E0A5E5329}" destId="{64AB69E9-7320-49D0-9B5E-9715E52F0DB3}" srcOrd="0" destOrd="3" presId="urn:microsoft.com/office/officeart/2005/8/layout/vList6"/>
    <dgm:cxn modelId="{49B9FB5B-61B9-4D36-96EE-83CDDCC3BDD3}" type="presOf" srcId="{E7F08B5B-0BF1-4782-8AA2-3597CFB17256}" destId="{D3C2D6E8-8853-461B-9F76-D16F03145D77}" srcOrd="0" destOrd="0" presId="urn:microsoft.com/office/officeart/2005/8/layout/vList6"/>
    <dgm:cxn modelId="{240A45A6-594E-492B-9FD4-0C4BB5C6D148}" srcId="{E7F08B5B-0BF1-4782-8AA2-3597CFB17256}" destId="{2756504B-D960-490B-BCCE-7A2799580D93}" srcOrd="3" destOrd="0" parTransId="{30AA7A5B-24D1-4C05-B6BF-BE91C2E07059}" sibTransId="{B1610D6B-91E5-486F-ACA8-5AF1178E4EE9}"/>
    <dgm:cxn modelId="{5863C1F1-6D31-4BEB-8268-51B6A92FE66E}" srcId="{6603B842-F26B-4186-8D5F-7A551A840353}" destId="{BC65894B-3A27-4232-A62C-0E7E59D9B117}" srcOrd="0" destOrd="0" parTransId="{352C46D2-0918-4BEF-8664-1FA209843A76}" sibTransId="{26570008-2D91-4B8B-8B0A-A85109290BA6}"/>
    <dgm:cxn modelId="{D63A7F8C-D706-42BC-8C8D-A7628DFB5061}" srcId="{99B83587-7686-457E-857A-3B93C15FE24A}" destId="{4B33242E-751E-493B-9CE6-64BF9715373C}" srcOrd="4" destOrd="0" parTransId="{5937FF32-8A67-43A2-8707-FCFB51A5EA20}" sibTransId="{6F6EF651-7ED1-447B-A6E4-29A976E0BD2A}"/>
    <dgm:cxn modelId="{65FF3A0D-0624-4333-A283-CE1E86BAB421}" type="presOf" srcId="{6603B842-F26B-4186-8D5F-7A551A840353}" destId="{6D8C68E9-C7BC-45DE-8F31-B55C9F3227D2}" srcOrd="0" destOrd="0" presId="urn:microsoft.com/office/officeart/2005/8/layout/vList6"/>
    <dgm:cxn modelId="{3C9BC0D5-C1D3-4950-B4FF-EBB35A1C5200}" srcId="{6B207B24-606D-4D03-9401-CD3D179F2FD8}" destId="{99B83587-7686-457E-857A-3B93C15FE24A}" srcOrd="2" destOrd="0" parTransId="{4195C924-C9CD-461C-8E66-C411900FB4DA}" sibTransId="{B50FD9E3-8DE9-4C06-B0EF-5C92AA15A3C8}"/>
    <dgm:cxn modelId="{1C896B1C-EC1C-45DA-AF8F-D6F512C6011E}" type="presOf" srcId="{03A1181B-C572-4202-AF8E-A527E2B1F4DB}" destId="{D26F1E91-1E47-4531-B4CB-5124D67FB262}" srcOrd="0" destOrd="3" presId="urn:microsoft.com/office/officeart/2005/8/layout/vList6"/>
    <dgm:cxn modelId="{BC259469-53D7-4BB4-8ACC-7CCF519071AE}" srcId="{81A2998D-26A8-400A-B541-E3F68048AA6B}" destId="{E6E48A4A-1BC9-4AE5-ACC4-94FDED0B1338}" srcOrd="0" destOrd="0" parTransId="{4D69DC2D-E6AD-4DA4-ACBE-EFE890B083D5}" sibTransId="{F6437AD1-B691-4F0C-9F53-6C799CE6C664}"/>
    <dgm:cxn modelId="{4FC2362D-3258-48EF-A502-43D0D9A5788A}" type="presOf" srcId="{5CD11DCC-4B1C-467D-9576-153CD7B91E19}" destId="{6ED020D8-426C-4CF1-AA27-F28D35661422}" srcOrd="0" destOrd="2" presId="urn:microsoft.com/office/officeart/2005/8/layout/vList6"/>
    <dgm:cxn modelId="{E0592965-E2B1-4DE6-BE58-BAF81FF90F1B}" type="presOf" srcId="{4B33242E-751E-493B-9CE6-64BF9715373C}" destId="{98F818A3-DDA0-402C-9466-AE57B9C1BFFC}" srcOrd="0" destOrd="4" presId="urn:microsoft.com/office/officeart/2005/8/layout/vList6"/>
    <dgm:cxn modelId="{6DC9BB3B-68B1-4685-9C3F-04E987C4F69B}" srcId="{81A2998D-26A8-400A-B541-E3F68048AA6B}" destId="{B26503AF-05F6-4C8E-A0E2-839E0A5E5329}" srcOrd="3" destOrd="0" parTransId="{3B007746-B2A1-470C-B239-F606BA88B348}" sibTransId="{1FBD79CA-691D-4D5A-AA81-485333FB7F7C}"/>
    <dgm:cxn modelId="{1E7C189E-BC56-4195-84C6-3AFB3553DC75}" srcId="{E7F08B5B-0BF1-4782-8AA2-3597CFB17256}" destId="{0C69F65C-3D16-45CD-97B7-04305DD4DBB8}" srcOrd="1" destOrd="0" parTransId="{6A72F823-9277-4C0E-94CE-E629CD6C0EAA}" sibTransId="{0B7ED3BD-4131-4DCC-A425-4316A828C07C}"/>
    <dgm:cxn modelId="{76E9CCB3-EB47-4C99-BF0E-55B1FC652B3A}" srcId="{81A2998D-26A8-400A-B541-E3F68048AA6B}" destId="{1135D467-AE71-4214-B8D0-0938E2D53DDE}" srcOrd="1" destOrd="0" parTransId="{4AA85DD2-772D-401C-BD4C-A74FB67B09A9}" sibTransId="{1ECC5F65-B6AD-4AF2-916B-BDF221BCE077}"/>
    <dgm:cxn modelId="{4C09EEA0-31BB-4F5C-94F0-2489CACBACF4}" srcId="{99B83587-7686-457E-857A-3B93C15FE24A}" destId="{73557F4E-B075-47C8-A13A-3C2CDC28FA5F}" srcOrd="3" destOrd="0" parTransId="{4F07FB5B-96E6-462F-84F6-60DC20DD9F01}" sibTransId="{F6177768-843B-4CCB-B2B6-A14A4F4C8E1D}"/>
    <dgm:cxn modelId="{CA9C181B-082B-4924-BEB3-81AC5DA525D9}" type="presOf" srcId="{BC65894B-3A27-4232-A62C-0E7E59D9B117}" destId="{D26F1E91-1E47-4531-B4CB-5124D67FB262}" srcOrd="0" destOrd="0" presId="urn:microsoft.com/office/officeart/2005/8/layout/vList6"/>
    <dgm:cxn modelId="{93C89E5F-25ED-4CED-8D29-23925CF43301}" srcId="{E7F08B5B-0BF1-4782-8AA2-3597CFB17256}" destId="{8DA99DCA-ACA4-4BFD-BCBE-BF953C8A4435}" srcOrd="0" destOrd="0" parTransId="{F697D42E-0FCB-4822-9CB0-2B43877E9951}" sibTransId="{F1CCB202-26F2-429F-AD5B-452B5DFA5292}"/>
    <dgm:cxn modelId="{3D22E9A0-908B-4FD8-8FDD-BA172914DB0D}" type="presOf" srcId="{46DA9858-73F4-461D-894C-DF3FB7890B48}" destId="{69B211D8-C534-4B5C-8F43-9977586864FD}" srcOrd="0" destOrd="4" presId="urn:microsoft.com/office/officeart/2005/8/layout/vList6"/>
    <dgm:cxn modelId="{D01BA9A9-BD52-4146-9F8E-E1F71C0677C1}" srcId="{6603B842-F26B-4186-8D5F-7A551A840353}" destId="{AC4D367B-72C1-49C5-A16C-DD1CD2D9D50C}" srcOrd="2" destOrd="0" parTransId="{0E06DA35-1CAF-4596-A860-12C5F28CA4AD}" sibTransId="{6ABAA64B-8AA2-412A-9A80-8173754CD0D4}"/>
    <dgm:cxn modelId="{F76F841B-5C9F-4342-B8C1-FD45DFDCF801}" type="presOf" srcId="{73557F4E-B075-47C8-A13A-3C2CDC28FA5F}" destId="{98F818A3-DDA0-402C-9466-AE57B9C1BFFC}" srcOrd="0" destOrd="3" presId="urn:microsoft.com/office/officeart/2005/8/layout/vList6"/>
    <dgm:cxn modelId="{B4091426-3500-4E0D-95C3-78FE06B54442}" srcId="{6B207B24-606D-4D03-9401-CD3D179F2FD8}" destId="{CC8CE3EC-0747-495F-837E-A6B3D08CFCA5}" srcOrd="1" destOrd="0" parTransId="{487FFA57-1EDE-4E0E-A5F2-EA1C578A0647}" sibTransId="{10AAF21A-7831-4A47-AFFB-8BBD6DF01370}"/>
    <dgm:cxn modelId="{71712F56-2709-4521-9ED4-D4D42A706A5A}" type="presOf" srcId="{A636C5E3-F3A4-4D6B-94B8-4B0C511EDD85}" destId="{64AB69E9-7320-49D0-9B5E-9715E52F0DB3}" srcOrd="0" destOrd="2" presId="urn:microsoft.com/office/officeart/2005/8/layout/vList6"/>
    <dgm:cxn modelId="{C5830E38-4ED6-44F9-AEDC-E010EFA7E088}" srcId="{99B83587-7686-457E-857A-3B93C15FE24A}" destId="{07F9771A-C95C-4696-B44B-5B2DC48A9A26}" srcOrd="2" destOrd="0" parTransId="{660B7DA3-FEA4-4C35-B4AA-839635B7399E}" sibTransId="{F22D21F8-79BE-47E1-9A91-88917C08D9A2}"/>
    <dgm:cxn modelId="{AF7F0789-4062-4C27-B87B-459A9F7F4B9F}" srcId="{CC8CE3EC-0747-495F-837E-A6B3D08CFCA5}" destId="{BBC70DA6-CB90-45DA-A092-3711A5E9DEF3}" srcOrd="1" destOrd="0" parTransId="{B419B233-DDD2-4001-94E3-75866A2B2CE5}" sibTransId="{9EAC1210-7404-4CD4-BB5B-47E722B4CD59}"/>
    <dgm:cxn modelId="{82C732CD-6F55-4038-A9BF-D5DCA2A1FAB7}" type="presOf" srcId="{6A90ABFB-5F54-4B07-9EFF-7D4C0B885FF1}" destId="{69B211D8-C534-4B5C-8F43-9977586864FD}" srcOrd="0" destOrd="2" presId="urn:microsoft.com/office/officeart/2005/8/layout/vList6"/>
    <dgm:cxn modelId="{80337CAE-D4DF-4137-8E59-9386ED924A5B}" srcId="{6603B842-F26B-4186-8D5F-7A551A840353}" destId="{5F782A5E-EEEC-480B-81FF-A1313D29FA73}" srcOrd="1" destOrd="0" parTransId="{8C067BD8-0421-4E4F-B7DD-FD9DBE36F3AB}" sibTransId="{5069E6E6-00D0-4ECB-8159-264CF6F1EB5C}"/>
    <dgm:cxn modelId="{784348A6-CF2B-4335-9E3B-F4CA5D411AB4}" type="presOf" srcId="{0C69F65C-3D16-45CD-97B7-04305DD4DBB8}" destId="{69B211D8-C534-4B5C-8F43-9977586864FD}" srcOrd="0" destOrd="1" presId="urn:microsoft.com/office/officeart/2005/8/layout/vList6"/>
    <dgm:cxn modelId="{0C6515A0-84A3-468E-8969-E36EAF167B41}" type="presOf" srcId="{81A2998D-26A8-400A-B541-E3F68048AA6B}" destId="{B1C777E3-A03B-45C9-94A0-952054218126}" srcOrd="0" destOrd="0" presId="urn:microsoft.com/office/officeart/2005/8/layout/vList6"/>
    <dgm:cxn modelId="{C4FCE62C-602A-40EB-82CA-87CFC32EF96B}" srcId="{E7F08B5B-0BF1-4782-8AA2-3597CFB17256}" destId="{46DA9858-73F4-461D-894C-DF3FB7890B48}" srcOrd="4" destOrd="0" parTransId="{F964B530-A664-4968-BA16-C7B8D56BBA48}" sibTransId="{20171DC6-9A1C-4E96-A190-3DE4EC3D0DCC}"/>
    <dgm:cxn modelId="{B696C8A2-D6C3-401F-A487-5DDE1F4857BB}" srcId="{E7F08B5B-0BF1-4782-8AA2-3597CFB17256}" destId="{E52F588C-AD8D-4411-A2DC-F43BD8006F80}" srcOrd="5" destOrd="0" parTransId="{FE6BA504-C641-4831-B351-108DC523F2E4}" sibTransId="{8D39EA7F-A865-44C5-9A3B-72A0B58F026B}"/>
    <dgm:cxn modelId="{ED4C14A2-3710-4997-B6DA-1EB485E84FB0}" type="presOf" srcId="{8DA99DCA-ACA4-4BFD-BCBE-BF953C8A4435}" destId="{69B211D8-C534-4B5C-8F43-9977586864FD}" srcOrd="0" destOrd="0" presId="urn:microsoft.com/office/officeart/2005/8/layout/vList6"/>
    <dgm:cxn modelId="{2D52009B-99C0-4F2C-8630-CF005CF08377}" srcId="{CC8CE3EC-0747-495F-837E-A6B3D08CFCA5}" destId="{5CD11DCC-4B1C-467D-9576-153CD7B91E19}" srcOrd="2" destOrd="0" parTransId="{03E50CF4-66E2-402D-B037-33EA3B50E014}" sibTransId="{BA24FA90-AF19-44DA-842F-CD18ECCF75E8}"/>
    <dgm:cxn modelId="{5AE89EDD-9C2E-450F-8DEB-88670BEE9B46}" srcId="{99B83587-7686-457E-857A-3B93C15FE24A}" destId="{651504A1-D48C-46DC-8604-BB97A34E7993}" srcOrd="1" destOrd="0" parTransId="{FA0EB240-15F2-4AC8-9F58-C5897F9FFC8E}" sibTransId="{7F2B18E5-D4D8-4C51-AB80-AF89DEC99D08}"/>
    <dgm:cxn modelId="{6DA0849B-10CD-405F-AB88-BB35913B1901}" srcId="{6B207B24-606D-4D03-9401-CD3D179F2FD8}" destId="{81A2998D-26A8-400A-B541-E3F68048AA6B}" srcOrd="3" destOrd="0" parTransId="{416579DF-C8FB-432A-9E78-5E735A4AD92E}" sibTransId="{8F053907-BC7F-40B7-8DCC-ADB5ACD18B30}"/>
    <dgm:cxn modelId="{8E3E969A-5327-4C16-8E7F-53C903BC82D8}" type="presOf" srcId="{1135D467-AE71-4214-B8D0-0938E2D53DDE}" destId="{64AB69E9-7320-49D0-9B5E-9715E52F0DB3}" srcOrd="0" destOrd="1" presId="urn:microsoft.com/office/officeart/2005/8/layout/vList6"/>
    <dgm:cxn modelId="{86DB3FA9-6E48-4758-95CF-C2ECB3722711}" type="presOf" srcId="{CC8CE3EC-0747-495F-837E-A6B3D08CFCA5}" destId="{727F1984-DC77-4988-8E6D-9D6807E7FA53}" srcOrd="0" destOrd="0" presId="urn:microsoft.com/office/officeart/2005/8/layout/vList6"/>
    <dgm:cxn modelId="{3C187540-9C99-4961-B452-5FB53009CE60}" srcId="{CC8CE3EC-0747-495F-837E-A6B3D08CFCA5}" destId="{84B8DC74-A2BB-4390-AF30-8564A1184753}" srcOrd="0" destOrd="0" parTransId="{64207A58-C8AF-46FE-B0FD-D6F662379974}" sibTransId="{00BBEBF8-7A90-47CF-A0E2-6E037531A0C1}"/>
    <dgm:cxn modelId="{109F3945-5D68-48F2-AF30-7E22BFD8F1A1}" type="presOf" srcId="{84B8DC74-A2BB-4390-AF30-8564A1184753}" destId="{6ED020D8-426C-4CF1-AA27-F28D35661422}" srcOrd="0" destOrd="0" presId="urn:microsoft.com/office/officeart/2005/8/layout/vList6"/>
    <dgm:cxn modelId="{36BEB449-0133-4571-A504-78ED1913C5FC}" type="presOf" srcId="{07F9771A-C95C-4696-B44B-5B2DC48A9A26}" destId="{98F818A3-DDA0-402C-9466-AE57B9C1BFFC}" srcOrd="0" destOrd="2" presId="urn:microsoft.com/office/officeart/2005/8/layout/vList6"/>
    <dgm:cxn modelId="{78F41EE9-323B-417D-B15A-CAFD9B14FC2B}" type="presOf" srcId="{651504A1-D48C-46DC-8604-BB97A34E7993}" destId="{98F818A3-DDA0-402C-9466-AE57B9C1BFFC}" srcOrd="0" destOrd="1" presId="urn:microsoft.com/office/officeart/2005/8/layout/vList6"/>
    <dgm:cxn modelId="{88C15B9A-A595-466E-9B35-3191A94D46EF}" type="presOf" srcId="{E76A7CF7-A1E4-44D3-B984-84D384EC20D8}" destId="{98F818A3-DDA0-402C-9466-AE57B9C1BFFC}" srcOrd="0" destOrd="0" presId="urn:microsoft.com/office/officeart/2005/8/layout/vList6"/>
    <dgm:cxn modelId="{DBADA3C0-7780-4BBD-91DD-5FAE2D558DC5}" type="presOf" srcId="{1E58E454-9610-4F63-9B30-4B5289B12C0F}" destId="{6ED020D8-426C-4CF1-AA27-F28D35661422}" srcOrd="0" destOrd="3" presId="urn:microsoft.com/office/officeart/2005/8/layout/vList6"/>
    <dgm:cxn modelId="{89DE2793-5DBC-4E42-8787-D0B18CE7FE42}" type="presOf" srcId="{6B207B24-606D-4D03-9401-CD3D179F2FD8}" destId="{6D18C6BE-0D2D-4DE0-B882-10FF428F1C63}" srcOrd="0" destOrd="0" presId="urn:microsoft.com/office/officeart/2005/8/layout/vList6"/>
    <dgm:cxn modelId="{A7E6D7DE-CE93-4791-877C-ACE9A2E22477}" srcId="{99B83587-7686-457E-857A-3B93C15FE24A}" destId="{979B4B2A-63ED-4C2B-A14E-51A2F0504874}" srcOrd="5" destOrd="0" parTransId="{E335FC91-2DCA-471B-AF44-C656AADBCF74}" sibTransId="{63437FCF-9C0C-4113-B684-21CF6E9CD1A2}"/>
    <dgm:cxn modelId="{8709CA52-4325-4552-8D83-4397639AF996}" type="presParOf" srcId="{6D18C6BE-0D2D-4DE0-B882-10FF428F1C63}" destId="{1EEE53E6-49AE-4EDE-B426-E9C4DD53D480}" srcOrd="0" destOrd="0" presId="urn:microsoft.com/office/officeart/2005/8/layout/vList6"/>
    <dgm:cxn modelId="{064FB500-670A-44D8-A2FA-828CBE82D71A}" type="presParOf" srcId="{1EEE53E6-49AE-4EDE-B426-E9C4DD53D480}" destId="{6D8C68E9-C7BC-45DE-8F31-B55C9F3227D2}" srcOrd="0" destOrd="0" presId="urn:microsoft.com/office/officeart/2005/8/layout/vList6"/>
    <dgm:cxn modelId="{7D5C293E-3BF9-4F61-85A9-2CD66C173845}" type="presParOf" srcId="{1EEE53E6-49AE-4EDE-B426-E9C4DD53D480}" destId="{D26F1E91-1E47-4531-B4CB-5124D67FB262}" srcOrd="1" destOrd="0" presId="urn:microsoft.com/office/officeart/2005/8/layout/vList6"/>
    <dgm:cxn modelId="{5264A37B-1223-4D2B-B9C1-542A162CBEAF}" type="presParOf" srcId="{6D18C6BE-0D2D-4DE0-B882-10FF428F1C63}" destId="{987C8759-8F3C-4BDE-93EC-35AB6350C64E}" srcOrd="1" destOrd="0" presId="urn:microsoft.com/office/officeart/2005/8/layout/vList6"/>
    <dgm:cxn modelId="{92D804C0-05D8-4A07-B071-36F7D650A520}" type="presParOf" srcId="{6D18C6BE-0D2D-4DE0-B882-10FF428F1C63}" destId="{E3354CBC-0D5D-4745-BC1C-197D54A372F7}" srcOrd="2" destOrd="0" presId="urn:microsoft.com/office/officeart/2005/8/layout/vList6"/>
    <dgm:cxn modelId="{603F71A0-3E93-4952-9137-DDA6EF92D9CD}" type="presParOf" srcId="{E3354CBC-0D5D-4745-BC1C-197D54A372F7}" destId="{727F1984-DC77-4988-8E6D-9D6807E7FA53}" srcOrd="0" destOrd="0" presId="urn:microsoft.com/office/officeart/2005/8/layout/vList6"/>
    <dgm:cxn modelId="{27EB9B7E-8DED-4586-A50B-B2F79DC16223}" type="presParOf" srcId="{E3354CBC-0D5D-4745-BC1C-197D54A372F7}" destId="{6ED020D8-426C-4CF1-AA27-F28D35661422}" srcOrd="1" destOrd="0" presId="urn:microsoft.com/office/officeart/2005/8/layout/vList6"/>
    <dgm:cxn modelId="{15D2EB56-EE8F-40AC-AA73-CF9C77BC5AF1}" type="presParOf" srcId="{6D18C6BE-0D2D-4DE0-B882-10FF428F1C63}" destId="{3D0FA42F-3CBF-4F8C-904F-083BCE2BE376}" srcOrd="3" destOrd="0" presId="urn:microsoft.com/office/officeart/2005/8/layout/vList6"/>
    <dgm:cxn modelId="{9C5D8F98-BDA4-4D36-BBB0-6A0D0464276D}" type="presParOf" srcId="{6D18C6BE-0D2D-4DE0-B882-10FF428F1C63}" destId="{0CBBCF99-5F1F-402D-9AB4-9E8257C892F6}" srcOrd="4" destOrd="0" presId="urn:microsoft.com/office/officeart/2005/8/layout/vList6"/>
    <dgm:cxn modelId="{6EDC1E31-6B06-4DC5-874D-7331992DC340}" type="presParOf" srcId="{0CBBCF99-5F1F-402D-9AB4-9E8257C892F6}" destId="{3848220B-D70F-48B9-B3FD-846B3602C7CE}" srcOrd="0" destOrd="0" presId="urn:microsoft.com/office/officeart/2005/8/layout/vList6"/>
    <dgm:cxn modelId="{416840C9-4127-4BF8-8F44-09D48D4C34D6}" type="presParOf" srcId="{0CBBCF99-5F1F-402D-9AB4-9E8257C892F6}" destId="{98F818A3-DDA0-402C-9466-AE57B9C1BFFC}" srcOrd="1" destOrd="0" presId="urn:microsoft.com/office/officeart/2005/8/layout/vList6"/>
    <dgm:cxn modelId="{9D3E57C3-D8F6-44F6-8603-2F8F10108E2E}" type="presParOf" srcId="{6D18C6BE-0D2D-4DE0-B882-10FF428F1C63}" destId="{827433DD-990F-4B14-A9CB-22E34BDF8D1D}" srcOrd="5" destOrd="0" presId="urn:microsoft.com/office/officeart/2005/8/layout/vList6"/>
    <dgm:cxn modelId="{C522414C-3293-426F-92CF-90A00DD79E1C}" type="presParOf" srcId="{6D18C6BE-0D2D-4DE0-B882-10FF428F1C63}" destId="{BB377450-9B77-4360-9262-75C918EE0377}" srcOrd="6" destOrd="0" presId="urn:microsoft.com/office/officeart/2005/8/layout/vList6"/>
    <dgm:cxn modelId="{E2406129-0C81-4751-B4BE-58ECA3BBAF24}" type="presParOf" srcId="{BB377450-9B77-4360-9262-75C918EE0377}" destId="{B1C777E3-A03B-45C9-94A0-952054218126}" srcOrd="0" destOrd="0" presId="urn:microsoft.com/office/officeart/2005/8/layout/vList6"/>
    <dgm:cxn modelId="{CCE56A22-6B09-4140-8829-651456E1E947}" type="presParOf" srcId="{BB377450-9B77-4360-9262-75C918EE0377}" destId="{64AB69E9-7320-49D0-9B5E-9715E52F0DB3}" srcOrd="1" destOrd="0" presId="urn:microsoft.com/office/officeart/2005/8/layout/vList6"/>
    <dgm:cxn modelId="{D8ACCCF1-441A-4CAE-9D22-0F1F04BD1C3D}" type="presParOf" srcId="{6D18C6BE-0D2D-4DE0-B882-10FF428F1C63}" destId="{619984E3-C0D4-4C45-8E81-A3FDA3361E1A}" srcOrd="7" destOrd="0" presId="urn:microsoft.com/office/officeart/2005/8/layout/vList6"/>
    <dgm:cxn modelId="{1B57CFEB-CC56-4CE3-B535-564450E06255}" type="presParOf" srcId="{6D18C6BE-0D2D-4DE0-B882-10FF428F1C63}" destId="{C09C1486-5E55-4A50-838F-F9E2B81FA190}" srcOrd="8" destOrd="0" presId="urn:microsoft.com/office/officeart/2005/8/layout/vList6"/>
    <dgm:cxn modelId="{AF37F2BE-D409-4CB3-A73C-EF3D9412A30D}" type="presParOf" srcId="{C09C1486-5E55-4A50-838F-F9E2B81FA190}" destId="{D3C2D6E8-8853-461B-9F76-D16F03145D77}" srcOrd="0" destOrd="0" presId="urn:microsoft.com/office/officeart/2005/8/layout/vList6"/>
    <dgm:cxn modelId="{343C63D7-F978-4BBD-B738-17D0EA82DAA6}" type="presParOf" srcId="{C09C1486-5E55-4A50-838F-F9E2B81FA190}" destId="{69B211D8-C534-4B5C-8F43-9977586864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C2BDC9A-EEB7-4105-8B78-7CA53F465F2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A03FB95-DF55-4452-84E8-4A4BD14425CF}">
      <dgm:prSet/>
      <dgm:spPr/>
      <dgm:t>
        <a:bodyPr/>
        <a:lstStyle/>
        <a:p>
          <a:r>
            <a:rPr lang="ru-RU" dirty="0" smtClean="0"/>
            <a:t>Сценарии праздников, развлечений</a:t>
          </a:r>
          <a:endParaRPr lang="ru-RU" dirty="0"/>
        </a:p>
      </dgm:t>
    </dgm:pt>
    <dgm:pt modelId="{F1750435-074A-4272-B439-AF9AF67E29EC}" type="parTrans" cxnId="{5FBBC7DD-B2BF-4C5B-84E7-9E29BEAB6526}">
      <dgm:prSet/>
      <dgm:spPr/>
      <dgm:t>
        <a:bodyPr/>
        <a:lstStyle/>
        <a:p>
          <a:endParaRPr lang="ru-RU"/>
        </a:p>
      </dgm:t>
    </dgm:pt>
    <dgm:pt modelId="{7E4CDEF4-8795-45B7-8937-51EF5C41CAFC}" type="sibTrans" cxnId="{5FBBC7DD-B2BF-4C5B-84E7-9E29BEAB6526}">
      <dgm:prSet/>
      <dgm:spPr/>
      <dgm:t>
        <a:bodyPr/>
        <a:lstStyle/>
        <a:p>
          <a:endParaRPr lang="ru-RU"/>
        </a:p>
      </dgm:t>
    </dgm:pt>
    <dgm:pt modelId="{6FEE75BA-5A09-4A6C-BC4E-39BA3C4F0DDE}" type="pres">
      <dgm:prSet presAssocID="{8C2BDC9A-EEB7-4105-8B78-7CA53F465F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43FD073-68DD-455D-99B2-7555DDBD5A21}" type="pres">
      <dgm:prSet presAssocID="{8C2BDC9A-EEB7-4105-8B78-7CA53F465F22}" presName="Name1" presStyleCnt="0"/>
      <dgm:spPr/>
    </dgm:pt>
    <dgm:pt modelId="{90B1FC6F-96D6-44F5-8A63-64BA400F213E}" type="pres">
      <dgm:prSet presAssocID="{8C2BDC9A-EEB7-4105-8B78-7CA53F465F22}" presName="cycle" presStyleCnt="0"/>
      <dgm:spPr/>
    </dgm:pt>
    <dgm:pt modelId="{AFD7DF34-049A-48E5-BE9D-77F7552B87B6}" type="pres">
      <dgm:prSet presAssocID="{8C2BDC9A-EEB7-4105-8B78-7CA53F465F22}" presName="srcNode" presStyleLbl="node1" presStyleIdx="0" presStyleCnt="1"/>
      <dgm:spPr/>
    </dgm:pt>
    <dgm:pt modelId="{3E642D72-2BBD-4BEC-9DE7-E1F4BA2AA747}" type="pres">
      <dgm:prSet presAssocID="{8C2BDC9A-EEB7-4105-8B78-7CA53F465F22}" presName="conn" presStyleLbl="parChTrans1D2" presStyleIdx="0" presStyleCnt="1"/>
      <dgm:spPr/>
      <dgm:t>
        <a:bodyPr/>
        <a:lstStyle/>
        <a:p>
          <a:endParaRPr lang="ru-RU"/>
        </a:p>
      </dgm:t>
    </dgm:pt>
    <dgm:pt modelId="{C5EF3DB8-BDCB-4C1E-B2DC-385E41089A89}" type="pres">
      <dgm:prSet presAssocID="{8C2BDC9A-EEB7-4105-8B78-7CA53F465F22}" presName="extraNode" presStyleLbl="node1" presStyleIdx="0" presStyleCnt="1"/>
      <dgm:spPr/>
    </dgm:pt>
    <dgm:pt modelId="{BF11CEC8-BD1A-4216-AEAE-67B6CAC4D88C}" type="pres">
      <dgm:prSet presAssocID="{8C2BDC9A-EEB7-4105-8B78-7CA53F465F22}" presName="dstNode" presStyleLbl="node1" presStyleIdx="0" presStyleCnt="1"/>
      <dgm:spPr/>
    </dgm:pt>
    <dgm:pt modelId="{70925016-236D-4824-A237-709C08444CAE}" type="pres">
      <dgm:prSet presAssocID="{4A03FB95-DF55-4452-84E8-4A4BD14425C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C31CE-A108-4DF8-B9F7-CA422A547680}" type="pres">
      <dgm:prSet presAssocID="{4A03FB95-DF55-4452-84E8-4A4BD14425CF}" presName="accent_1" presStyleCnt="0"/>
      <dgm:spPr/>
    </dgm:pt>
    <dgm:pt modelId="{1C624E90-89D7-42DC-B276-434D981199DA}" type="pres">
      <dgm:prSet presAssocID="{4A03FB95-DF55-4452-84E8-4A4BD14425CF}" presName="accentRepeatNode" presStyleLbl="solidFgAcc1" presStyleIdx="0" presStyleCnt="1"/>
      <dgm:spPr/>
    </dgm:pt>
  </dgm:ptLst>
  <dgm:cxnLst>
    <dgm:cxn modelId="{5FBBC7DD-B2BF-4C5B-84E7-9E29BEAB6526}" srcId="{8C2BDC9A-EEB7-4105-8B78-7CA53F465F22}" destId="{4A03FB95-DF55-4452-84E8-4A4BD14425CF}" srcOrd="0" destOrd="0" parTransId="{F1750435-074A-4272-B439-AF9AF67E29EC}" sibTransId="{7E4CDEF4-8795-45B7-8937-51EF5C41CAFC}"/>
    <dgm:cxn modelId="{655FA7F3-CE12-48F8-9EE7-481549E3447D}" type="presOf" srcId="{4A03FB95-DF55-4452-84E8-4A4BD14425CF}" destId="{70925016-236D-4824-A237-709C08444CAE}" srcOrd="0" destOrd="0" presId="urn:microsoft.com/office/officeart/2008/layout/VerticalCurvedList"/>
    <dgm:cxn modelId="{B7571FD8-33DC-4BED-A4A7-BF030D74EC3A}" type="presOf" srcId="{7E4CDEF4-8795-45B7-8937-51EF5C41CAFC}" destId="{3E642D72-2BBD-4BEC-9DE7-E1F4BA2AA747}" srcOrd="0" destOrd="0" presId="urn:microsoft.com/office/officeart/2008/layout/VerticalCurvedList"/>
    <dgm:cxn modelId="{F3C61282-724D-4748-BA12-39D5D63E50A1}" type="presOf" srcId="{8C2BDC9A-EEB7-4105-8B78-7CA53F465F22}" destId="{6FEE75BA-5A09-4A6C-BC4E-39BA3C4F0DDE}" srcOrd="0" destOrd="0" presId="urn:microsoft.com/office/officeart/2008/layout/VerticalCurvedList"/>
    <dgm:cxn modelId="{E56B33A5-8653-4EDB-9042-A9D244DFAB47}" type="presParOf" srcId="{6FEE75BA-5A09-4A6C-BC4E-39BA3C4F0DDE}" destId="{543FD073-68DD-455D-99B2-7555DDBD5A21}" srcOrd="0" destOrd="0" presId="urn:microsoft.com/office/officeart/2008/layout/VerticalCurvedList"/>
    <dgm:cxn modelId="{35A9AAAD-A0CE-4D7D-854A-8F69C4C6A419}" type="presParOf" srcId="{543FD073-68DD-455D-99B2-7555DDBD5A21}" destId="{90B1FC6F-96D6-44F5-8A63-64BA400F213E}" srcOrd="0" destOrd="0" presId="urn:microsoft.com/office/officeart/2008/layout/VerticalCurvedList"/>
    <dgm:cxn modelId="{47A0C0EF-EB87-4F01-A0E7-2D231A6A5C88}" type="presParOf" srcId="{90B1FC6F-96D6-44F5-8A63-64BA400F213E}" destId="{AFD7DF34-049A-48E5-BE9D-77F7552B87B6}" srcOrd="0" destOrd="0" presId="urn:microsoft.com/office/officeart/2008/layout/VerticalCurvedList"/>
    <dgm:cxn modelId="{46CA3261-AFF5-4CC6-87E6-3AB5AC1F6B5D}" type="presParOf" srcId="{90B1FC6F-96D6-44F5-8A63-64BA400F213E}" destId="{3E642D72-2BBD-4BEC-9DE7-E1F4BA2AA747}" srcOrd="1" destOrd="0" presId="urn:microsoft.com/office/officeart/2008/layout/VerticalCurvedList"/>
    <dgm:cxn modelId="{30AA18E4-BA1C-4310-B996-07E7E154BABA}" type="presParOf" srcId="{90B1FC6F-96D6-44F5-8A63-64BA400F213E}" destId="{C5EF3DB8-BDCB-4C1E-B2DC-385E41089A89}" srcOrd="2" destOrd="0" presId="urn:microsoft.com/office/officeart/2008/layout/VerticalCurvedList"/>
    <dgm:cxn modelId="{2E709921-7D37-4085-BB7C-37B4BD6837A2}" type="presParOf" srcId="{90B1FC6F-96D6-44F5-8A63-64BA400F213E}" destId="{BF11CEC8-BD1A-4216-AEAE-67B6CAC4D88C}" srcOrd="3" destOrd="0" presId="urn:microsoft.com/office/officeart/2008/layout/VerticalCurvedList"/>
    <dgm:cxn modelId="{BD3B8D85-8B77-4F75-AD52-4D7F24A6844B}" type="presParOf" srcId="{543FD073-68DD-455D-99B2-7555DDBD5A21}" destId="{70925016-236D-4824-A237-709C08444CAE}" srcOrd="1" destOrd="0" presId="urn:microsoft.com/office/officeart/2008/layout/VerticalCurvedList"/>
    <dgm:cxn modelId="{F36302CB-ABC1-4F94-8E16-25E0118801A9}" type="presParOf" srcId="{543FD073-68DD-455D-99B2-7555DDBD5A21}" destId="{423C31CE-A108-4DF8-B9F7-CA422A547680}" srcOrd="2" destOrd="0" presId="urn:microsoft.com/office/officeart/2008/layout/VerticalCurvedList"/>
    <dgm:cxn modelId="{34D604D8-F23D-463E-A653-C70600901FD5}" type="presParOf" srcId="{423C31CE-A108-4DF8-B9F7-CA422A547680}" destId="{1C624E90-89D7-42DC-B276-434D981199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ECD6093-7914-493B-8339-95C6CB9333EA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2492AB7-56EE-445E-8A2A-4C581814D40F}">
      <dgm:prSet phldrT="[Текст]"/>
      <dgm:spPr/>
      <dgm:t>
        <a:bodyPr/>
        <a:lstStyle/>
        <a:p>
          <a:r>
            <a:rPr lang="ru-RU" dirty="0" smtClean="0"/>
            <a:t>«В стране дорожных знаков»</a:t>
          </a:r>
          <a:endParaRPr lang="ru-RU" dirty="0"/>
        </a:p>
      </dgm:t>
    </dgm:pt>
    <dgm:pt modelId="{B5D9E213-ED9E-4A4C-99C0-46DF34316D0A}" type="parTrans" cxnId="{19CAB41B-E62C-4267-9601-1B82B6229A0C}">
      <dgm:prSet/>
      <dgm:spPr/>
      <dgm:t>
        <a:bodyPr/>
        <a:lstStyle/>
        <a:p>
          <a:endParaRPr lang="ru-RU"/>
        </a:p>
      </dgm:t>
    </dgm:pt>
    <dgm:pt modelId="{52233779-4CE0-435A-9079-47A63A06EF6D}" type="sibTrans" cxnId="{19CAB41B-E62C-4267-9601-1B82B6229A0C}">
      <dgm:prSet/>
      <dgm:spPr/>
      <dgm:t>
        <a:bodyPr/>
        <a:lstStyle/>
        <a:p>
          <a:endParaRPr lang="ru-RU"/>
        </a:p>
      </dgm:t>
    </dgm:pt>
    <dgm:pt modelId="{0255DB77-FFF6-432A-9AFA-DF2E41C3AB7E}">
      <dgm:prSet phldrT="[Текст]"/>
      <dgm:spPr/>
      <dgm:t>
        <a:bodyPr/>
        <a:lstStyle/>
        <a:p>
          <a:r>
            <a:rPr lang="ru-RU" dirty="0" smtClean="0"/>
            <a:t>«В гостях у Светлячка»</a:t>
          </a:r>
          <a:endParaRPr lang="ru-RU" dirty="0"/>
        </a:p>
      </dgm:t>
    </dgm:pt>
    <dgm:pt modelId="{EE7FD5C7-D9CC-4D53-9CF9-7D744C75AF63}" type="parTrans" cxnId="{AABBE152-D043-4855-BB7F-BE11101E30E8}">
      <dgm:prSet/>
      <dgm:spPr/>
      <dgm:t>
        <a:bodyPr/>
        <a:lstStyle/>
        <a:p>
          <a:endParaRPr lang="ru-RU"/>
        </a:p>
      </dgm:t>
    </dgm:pt>
    <dgm:pt modelId="{A7DC3DFE-B883-4FDE-956D-C9CDC5495963}" type="sibTrans" cxnId="{AABBE152-D043-4855-BB7F-BE11101E30E8}">
      <dgm:prSet/>
      <dgm:spPr/>
      <dgm:t>
        <a:bodyPr/>
        <a:lstStyle/>
        <a:p>
          <a:endParaRPr lang="ru-RU"/>
        </a:p>
      </dgm:t>
    </dgm:pt>
    <dgm:pt modelId="{5D723B83-0E5B-408E-975A-9FD6D2F610D1}">
      <dgm:prSet phldrT="[Текст]"/>
      <dgm:spPr/>
      <dgm:t>
        <a:bodyPr/>
        <a:lstStyle/>
        <a:p>
          <a:r>
            <a:rPr lang="ru-RU" dirty="0" smtClean="0"/>
            <a:t>«Путешествие в большом городе»</a:t>
          </a:r>
          <a:endParaRPr lang="ru-RU" dirty="0"/>
        </a:p>
      </dgm:t>
    </dgm:pt>
    <dgm:pt modelId="{B139F6D0-60E4-4828-B6BE-6A51D89319FE}" type="parTrans" cxnId="{5BAA2953-4231-4E48-91A2-B69903439C58}">
      <dgm:prSet/>
      <dgm:spPr/>
      <dgm:t>
        <a:bodyPr/>
        <a:lstStyle/>
        <a:p>
          <a:endParaRPr lang="ru-RU"/>
        </a:p>
      </dgm:t>
    </dgm:pt>
    <dgm:pt modelId="{3A2FD43E-8032-467E-98B7-237573617E7B}" type="sibTrans" cxnId="{5BAA2953-4231-4E48-91A2-B69903439C58}">
      <dgm:prSet/>
      <dgm:spPr/>
      <dgm:t>
        <a:bodyPr/>
        <a:lstStyle/>
        <a:p>
          <a:endParaRPr lang="ru-RU"/>
        </a:p>
      </dgm:t>
    </dgm:pt>
    <dgm:pt modelId="{A182E125-3258-4C87-954C-84B87232DF41}">
      <dgm:prSet/>
      <dgm:spPr/>
      <dgm:t>
        <a:bodyPr/>
        <a:lstStyle/>
        <a:p>
          <a:r>
            <a:rPr lang="ru-RU" dirty="0" smtClean="0"/>
            <a:t>«Уроки мудреца Светофора»</a:t>
          </a:r>
          <a:endParaRPr lang="ru-RU" dirty="0"/>
        </a:p>
      </dgm:t>
    </dgm:pt>
    <dgm:pt modelId="{121B1C35-6B12-4935-9804-40C6EF97DA6E}" type="parTrans" cxnId="{3CA4D92E-D374-42A8-8AB2-FE15EA0B7180}">
      <dgm:prSet/>
      <dgm:spPr/>
      <dgm:t>
        <a:bodyPr/>
        <a:lstStyle/>
        <a:p>
          <a:endParaRPr lang="ru-RU"/>
        </a:p>
      </dgm:t>
    </dgm:pt>
    <dgm:pt modelId="{FA3176B9-BCD9-4CE4-9833-835BC386B18C}" type="sibTrans" cxnId="{3CA4D92E-D374-42A8-8AB2-FE15EA0B7180}">
      <dgm:prSet/>
      <dgm:spPr/>
      <dgm:t>
        <a:bodyPr/>
        <a:lstStyle/>
        <a:p>
          <a:endParaRPr lang="ru-RU"/>
        </a:p>
      </dgm:t>
    </dgm:pt>
    <dgm:pt modelId="{3EEA725B-020A-4B60-BBEF-86A44DFDE86C}" type="pres">
      <dgm:prSet presAssocID="{4ECD6093-7914-493B-8339-95C6CB9333E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087069-0CB1-4150-93E5-AE01F6D3F3CB}" type="pres">
      <dgm:prSet presAssocID="{62492AB7-56EE-445E-8A2A-4C581814D40F}" presName="composite" presStyleCnt="0"/>
      <dgm:spPr/>
    </dgm:pt>
    <dgm:pt modelId="{DB1A0B4C-C25C-4608-9A0C-2013B5D659C3}" type="pres">
      <dgm:prSet presAssocID="{62492AB7-56EE-445E-8A2A-4C581814D40F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03F5E2C-3392-44AE-A0CD-B5083986DE91}" type="pres">
      <dgm:prSet presAssocID="{62492AB7-56EE-445E-8A2A-4C581814D40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87D96-BC02-4758-946D-57C40B7CA070}" type="pres">
      <dgm:prSet presAssocID="{52233779-4CE0-435A-9079-47A63A06EF6D}" presName="spacing" presStyleCnt="0"/>
      <dgm:spPr/>
    </dgm:pt>
    <dgm:pt modelId="{D43E51F2-4207-4C49-9CED-9145AB2ACE57}" type="pres">
      <dgm:prSet presAssocID="{0255DB77-FFF6-432A-9AFA-DF2E41C3AB7E}" presName="composite" presStyleCnt="0"/>
      <dgm:spPr/>
    </dgm:pt>
    <dgm:pt modelId="{88EF4394-88F8-4481-B3D2-C85BE5505EAA}" type="pres">
      <dgm:prSet presAssocID="{0255DB77-FFF6-432A-9AFA-DF2E41C3AB7E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E22EDC0-2013-4E19-8A4A-C46E4F41854E}" type="pres">
      <dgm:prSet presAssocID="{0255DB77-FFF6-432A-9AFA-DF2E41C3AB7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B2114-1A62-45FB-ABA8-3FA0AF657146}" type="pres">
      <dgm:prSet presAssocID="{A7DC3DFE-B883-4FDE-956D-C9CDC5495963}" presName="spacing" presStyleCnt="0"/>
      <dgm:spPr/>
    </dgm:pt>
    <dgm:pt modelId="{3C974D07-A676-425F-8E76-64AAAB6739BC}" type="pres">
      <dgm:prSet presAssocID="{5D723B83-0E5B-408E-975A-9FD6D2F610D1}" presName="composite" presStyleCnt="0"/>
      <dgm:spPr/>
    </dgm:pt>
    <dgm:pt modelId="{4EB648B9-9CE8-4871-8DDC-18791321A908}" type="pres">
      <dgm:prSet presAssocID="{5D723B83-0E5B-408E-975A-9FD6D2F610D1}" presName="imgShp" presStyleLbl="fgImgPlace1" presStyleIdx="2" presStyleCnt="4" custLinFactNeighborX="2536" custLinFactNeighborY="-126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41DA394-4D98-48A7-B59C-26C62713A34F}" type="pres">
      <dgm:prSet presAssocID="{5D723B83-0E5B-408E-975A-9FD6D2F610D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E7D87-147C-4523-A8CE-FFFBEDFE2DCC}" type="pres">
      <dgm:prSet presAssocID="{3A2FD43E-8032-467E-98B7-237573617E7B}" presName="spacing" presStyleCnt="0"/>
      <dgm:spPr/>
    </dgm:pt>
    <dgm:pt modelId="{465552EF-5085-4B01-86C1-8ECEF5444CF3}" type="pres">
      <dgm:prSet presAssocID="{A182E125-3258-4C87-954C-84B87232DF41}" presName="composite" presStyleCnt="0"/>
      <dgm:spPr/>
    </dgm:pt>
    <dgm:pt modelId="{7C83273B-3055-4963-B331-4053EFEE098C}" type="pres">
      <dgm:prSet presAssocID="{A182E125-3258-4C87-954C-84B87232DF41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4445A8AD-A2AB-4B47-8FD5-DA180988031C}" type="pres">
      <dgm:prSet presAssocID="{A182E125-3258-4C87-954C-84B87232DF41}" presName="txShp" presStyleLbl="node1" presStyleIdx="3" presStyleCnt="4" custScaleX="94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A4D92E-D374-42A8-8AB2-FE15EA0B7180}" srcId="{4ECD6093-7914-493B-8339-95C6CB9333EA}" destId="{A182E125-3258-4C87-954C-84B87232DF41}" srcOrd="3" destOrd="0" parTransId="{121B1C35-6B12-4935-9804-40C6EF97DA6E}" sibTransId="{FA3176B9-BCD9-4CE4-9833-835BC386B18C}"/>
    <dgm:cxn modelId="{CA1E5EB8-8382-49EF-B358-5A10004AF633}" type="presOf" srcId="{5D723B83-0E5B-408E-975A-9FD6D2F610D1}" destId="{A41DA394-4D98-48A7-B59C-26C62713A34F}" srcOrd="0" destOrd="0" presId="urn:microsoft.com/office/officeart/2005/8/layout/vList3"/>
    <dgm:cxn modelId="{AABBE152-D043-4855-BB7F-BE11101E30E8}" srcId="{4ECD6093-7914-493B-8339-95C6CB9333EA}" destId="{0255DB77-FFF6-432A-9AFA-DF2E41C3AB7E}" srcOrd="1" destOrd="0" parTransId="{EE7FD5C7-D9CC-4D53-9CF9-7D744C75AF63}" sibTransId="{A7DC3DFE-B883-4FDE-956D-C9CDC5495963}"/>
    <dgm:cxn modelId="{19CAB41B-E62C-4267-9601-1B82B6229A0C}" srcId="{4ECD6093-7914-493B-8339-95C6CB9333EA}" destId="{62492AB7-56EE-445E-8A2A-4C581814D40F}" srcOrd="0" destOrd="0" parTransId="{B5D9E213-ED9E-4A4C-99C0-46DF34316D0A}" sibTransId="{52233779-4CE0-435A-9079-47A63A06EF6D}"/>
    <dgm:cxn modelId="{3166DA33-0373-413B-AA24-AD227F2B2634}" type="presOf" srcId="{0255DB77-FFF6-432A-9AFA-DF2E41C3AB7E}" destId="{2E22EDC0-2013-4E19-8A4A-C46E4F41854E}" srcOrd="0" destOrd="0" presId="urn:microsoft.com/office/officeart/2005/8/layout/vList3"/>
    <dgm:cxn modelId="{28275464-7273-4ABD-8A45-4E0CDB89BCDD}" type="presOf" srcId="{4ECD6093-7914-493B-8339-95C6CB9333EA}" destId="{3EEA725B-020A-4B60-BBEF-86A44DFDE86C}" srcOrd="0" destOrd="0" presId="urn:microsoft.com/office/officeart/2005/8/layout/vList3"/>
    <dgm:cxn modelId="{909F184E-A0F8-47A1-AFF9-E0BD7891E2BA}" type="presOf" srcId="{A182E125-3258-4C87-954C-84B87232DF41}" destId="{4445A8AD-A2AB-4B47-8FD5-DA180988031C}" srcOrd="0" destOrd="0" presId="urn:microsoft.com/office/officeart/2005/8/layout/vList3"/>
    <dgm:cxn modelId="{5BAA2953-4231-4E48-91A2-B69903439C58}" srcId="{4ECD6093-7914-493B-8339-95C6CB9333EA}" destId="{5D723B83-0E5B-408E-975A-9FD6D2F610D1}" srcOrd="2" destOrd="0" parTransId="{B139F6D0-60E4-4828-B6BE-6A51D89319FE}" sibTransId="{3A2FD43E-8032-467E-98B7-237573617E7B}"/>
    <dgm:cxn modelId="{7E9F89D7-68BA-44F4-8FD0-EBA83162FD96}" type="presOf" srcId="{62492AB7-56EE-445E-8A2A-4C581814D40F}" destId="{D03F5E2C-3392-44AE-A0CD-B5083986DE91}" srcOrd="0" destOrd="0" presId="urn:microsoft.com/office/officeart/2005/8/layout/vList3"/>
    <dgm:cxn modelId="{9D119ED9-EAAE-42C3-A4D9-EBB3562E7BA4}" type="presParOf" srcId="{3EEA725B-020A-4B60-BBEF-86A44DFDE86C}" destId="{31087069-0CB1-4150-93E5-AE01F6D3F3CB}" srcOrd="0" destOrd="0" presId="urn:microsoft.com/office/officeart/2005/8/layout/vList3"/>
    <dgm:cxn modelId="{0B27A999-FAE1-4278-8DBD-5FAFC906CFE7}" type="presParOf" srcId="{31087069-0CB1-4150-93E5-AE01F6D3F3CB}" destId="{DB1A0B4C-C25C-4608-9A0C-2013B5D659C3}" srcOrd="0" destOrd="0" presId="urn:microsoft.com/office/officeart/2005/8/layout/vList3"/>
    <dgm:cxn modelId="{96A39705-899F-4650-9E16-AFAC9A00BFE4}" type="presParOf" srcId="{31087069-0CB1-4150-93E5-AE01F6D3F3CB}" destId="{D03F5E2C-3392-44AE-A0CD-B5083986DE91}" srcOrd="1" destOrd="0" presId="urn:microsoft.com/office/officeart/2005/8/layout/vList3"/>
    <dgm:cxn modelId="{F7576E87-EE19-4DB8-97BD-5CD612BCF4CD}" type="presParOf" srcId="{3EEA725B-020A-4B60-BBEF-86A44DFDE86C}" destId="{62987D96-BC02-4758-946D-57C40B7CA070}" srcOrd="1" destOrd="0" presId="urn:microsoft.com/office/officeart/2005/8/layout/vList3"/>
    <dgm:cxn modelId="{58F9B950-E0A8-42E3-8C9F-3029435778E1}" type="presParOf" srcId="{3EEA725B-020A-4B60-BBEF-86A44DFDE86C}" destId="{D43E51F2-4207-4C49-9CED-9145AB2ACE57}" srcOrd="2" destOrd="0" presId="urn:microsoft.com/office/officeart/2005/8/layout/vList3"/>
    <dgm:cxn modelId="{3A4F93CF-03DF-4A2C-97C7-3A51A0BF1F03}" type="presParOf" srcId="{D43E51F2-4207-4C49-9CED-9145AB2ACE57}" destId="{88EF4394-88F8-4481-B3D2-C85BE5505EAA}" srcOrd="0" destOrd="0" presId="urn:microsoft.com/office/officeart/2005/8/layout/vList3"/>
    <dgm:cxn modelId="{4EBDC51C-149C-4EE7-8C1B-C89589990B4B}" type="presParOf" srcId="{D43E51F2-4207-4C49-9CED-9145AB2ACE57}" destId="{2E22EDC0-2013-4E19-8A4A-C46E4F41854E}" srcOrd="1" destOrd="0" presId="urn:microsoft.com/office/officeart/2005/8/layout/vList3"/>
    <dgm:cxn modelId="{6C6FA6BA-6035-4B90-84E0-FBDAB822CC93}" type="presParOf" srcId="{3EEA725B-020A-4B60-BBEF-86A44DFDE86C}" destId="{A66B2114-1A62-45FB-ABA8-3FA0AF657146}" srcOrd="3" destOrd="0" presId="urn:microsoft.com/office/officeart/2005/8/layout/vList3"/>
    <dgm:cxn modelId="{68875CB0-3995-4947-BFA1-313E61D1F132}" type="presParOf" srcId="{3EEA725B-020A-4B60-BBEF-86A44DFDE86C}" destId="{3C974D07-A676-425F-8E76-64AAAB6739BC}" srcOrd="4" destOrd="0" presId="urn:microsoft.com/office/officeart/2005/8/layout/vList3"/>
    <dgm:cxn modelId="{57B5F78F-BDA0-4B82-A628-A54C34982754}" type="presParOf" srcId="{3C974D07-A676-425F-8E76-64AAAB6739BC}" destId="{4EB648B9-9CE8-4871-8DDC-18791321A908}" srcOrd="0" destOrd="0" presId="urn:microsoft.com/office/officeart/2005/8/layout/vList3"/>
    <dgm:cxn modelId="{443B8B7E-26FC-4836-8995-9F3CB60A6A1A}" type="presParOf" srcId="{3C974D07-A676-425F-8E76-64AAAB6739BC}" destId="{A41DA394-4D98-48A7-B59C-26C62713A34F}" srcOrd="1" destOrd="0" presId="urn:microsoft.com/office/officeart/2005/8/layout/vList3"/>
    <dgm:cxn modelId="{DF25017B-022E-40AC-BB30-74CBAEDD0B88}" type="presParOf" srcId="{3EEA725B-020A-4B60-BBEF-86A44DFDE86C}" destId="{7E4E7D87-147C-4523-A8CE-FFFBEDFE2DCC}" srcOrd="5" destOrd="0" presId="urn:microsoft.com/office/officeart/2005/8/layout/vList3"/>
    <dgm:cxn modelId="{2F17DC7D-DAEF-4438-AFFC-EB35F333F148}" type="presParOf" srcId="{3EEA725B-020A-4B60-BBEF-86A44DFDE86C}" destId="{465552EF-5085-4B01-86C1-8ECEF5444CF3}" srcOrd="6" destOrd="0" presId="urn:microsoft.com/office/officeart/2005/8/layout/vList3"/>
    <dgm:cxn modelId="{BA823ACB-3FEC-4142-9589-329A0D9E0EEE}" type="presParOf" srcId="{465552EF-5085-4B01-86C1-8ECEF5444CF3}" destId="{7C83273B-3055-4963-B331-4053EFEE098C}" srcOrd="0" destOrd="0" presId="urn:microsoft.com/office/officeart/2005/8/layout/vList3"/>
    <dgm:cxn modelId="{ED88413E-FDDA-486C-8E1D-9DB99EA9C142}" type="presParOf" srcId="{465552EF-5085-4B01-86C1-8ECEF5444CF3}" destId="{4445A8AD-A2AB-4B47-8FD5-DA180988031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C2BDC9A-EEB7-4105-8B78-7CA53F465F2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073E7B9-8B3B-4276-8407-FCFBE0CB6E01}">
      <dgm:prSet/>
      <dgm:spPr/>
      <dgm:t>
        <a:bodyPr/>
        <a:lstStyle/>
        <a:p>
          <a:r>
            <a:rPr lang="ru-RU" dirty="0" smtClean="0"/>
            <a:t>Публикации методических разработок и материалов  в  СМИ</a:t>
          </a:r>
          <a:endParaRPr lang="ru-RU" dirty="0"/>
        </a:p>
      </dgm:t>
    </dgm:pt>
    <dgm:pt modelId="{45B162EF-6945-470E-A549-A521646291CD}" type="parTrans" cxnId="{1B0D9828-3037-4748-B09E-5D643CC74960}">
      <dgm:prSet/>
      <dgm:spPr/>
      <dgm:t>
        <a:bodyPr/>
        <a:lstStyle/>
        <a:p>
          <a:endParaRPr lang="ru-RU"/>
        </a:p>
      </dgm:t>
    </dgm:pt>
    <dgm:pt modelId="{01B597EE-B98E-44B9-BE24-65B89CCA3397}" type="sibTrans" cxnId="{1B0D9828-3037-4748-B09E-5D643CC74960}">
      <dgm:prSet/>
      <dgm:spPr/>
      <dgm:t>
        <a:bodyPr/>
        <a:lstStyle/>
        <a:p>
          <a:endParaRPr lang="ru-RU"/>
        </a:p>
      </dgm:t>
    </dgm:pt>
    <dgm:pt modelId="{6FEE75BA-5A09-4A6C-BC4E-39BA3C4F0DDE}" type="pres">
      <dgm:prSet presAssocID="{8C2BDC9A-EEB7-4105-8B78-7CA53F465F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43FD073-68DD-455D-99B2-7555DDBD5A21}" type="pres">
      <dgm:prSet presAssocID="{8C2BDC9A-EEB7-4105-8B78-7CA53F465F22}" presName="Name1" presStyleCnt="0"/>
      <dgm:spPr/>
    </dgm:pt>
    <dgm:pt modelId="{90B1FC6F-96D6-44F5-8A63-64BA400F213E}" type="pres">
      <dgm:prSet presAssocID="{8C2BDC9A-EEB7-4105-8B78-7CA53F465F22}" presName="cycle" presStyleCnt="0"/>
      <dgm:spPr/>
    </dgm:pt>
    <dgm:pt modelId="{AFD7DF34-049A-48E5-BE9D-77F7552B87B6}" type="pres">
      <dgm:prSet presAssocID="{8C2BDC9A-EEB7-4105-8B78-7CA53F465F22}" presName="srcNode" presStyleLbl="node1" presStyleIdx="0" presStyleCnt="1"/>
      <dgm:spPr/>
    </dgm:pt>
    <dgm:pt modelId="{3E642D72-2BBD-4BEC-9DE7-E1F4BA2AA747}" type="pres">
      <dgm:prSet presAssocID="{8C2BDC9A-EEB7-4105-8B78-7CA53F465F22}" presName="conn" presStyleLbl="parChTrans1D2" presStyleIdx="0" presStyleCnt="1"/>
      <dgm:spPr/>
      <dgm:t>
        <a:bodyPr/>
        <a:lstStyle/>
        <a:p>
          <a:endParaRPr lang="ru-RU"/>
        </a:p>
      </dgm:t>
    </dgm:pt>
    <dgm:pt modelId="{C5EF3DB8-BDCB-4C1E-B2DC-385E41089A89}" type="pres">
      <dgm:prSet presAssocID="{8C2BDC9A-EEB7-4105-8B78-7CA53F465F22}" presName="extraNode" presStyleLbl="node1" presStyleIdx="0" presStyleCnt="1"/>
      <dgm:spPr/>
    </dgm:pt>
    <dgm:pt modelId="{BF11CEC8-BD1A-4216-AEAE-67B6CAC4D88C}" type="pres">
      <dgm:prSet presAssocID="{8C2BDC9A-EEB7-4105-8B78-7CA53F465F22}" presName="dstNode" presStyleLbl="node1" presStyleIdx="0" presStyleCnt="1"/>
      <dgm:spPr/>
    </dgm:pt>
    <dgm:pt modelId="{D47E1D96-D82E-4F23-A4B8-72D3A19D90AA}" type="pres">
      <dgm:prSet presAssocID="{C073E7B9-8B3B-4276-8407-FCFBE0CB6E01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69B39-97F6-43FD-8A6C-C7CB08AA6C70}" type="pres">
      <dgm:prSet presAssocID="{C073E7B9-8B3B-4276-8407-FCFBE0CB6E01}" presName="accent_1" presStyleCnt="0"/>
      <dgm:spPr/>
    </dgm:pt>
    <dgm:pt modelId="{79680A36-BC74-4984-98CA-626F6A5C4D62}" type="pres">
      <dgm:prSet presAssocID="{C073E7B9-8B3B-4276-8407-FCFBE0CB6E01}" presName="accentRepeatNode" presStyleLbl="solidFgAcc1" presStyleIdx="0" presStyleCnt="1"/>
      <dgm:spPr/>
    </dgm:pt>
  </dgm:ptLst>
  <dgm:cxnLst>
    <dgm:cxn modelId="{1B0D9828-3037-4748-B09E-5D643CC74960}" srcId="{8C2BDC9A-EEB7-4105-8B78-7CA53F465F22}" destId="{C073E7B9-8B3B-4276-8407-FCFBE0CB6E01}" srcOrd="0" destOrd="0" parTransId="{45B162EF-6945-470E-A549-A521646291CD}" sibTransId="{01B597EE-B98E-44B9-BE24-65B89CCA3397}"/>
    <dgm:cxn modelId="{A697E354-3D32-4CF8-83BF-532E9A3CB07D}" type="presOf" srcId="{01B597EE-B98E-44B9-BE24-65B89CCA3397}" destId="{3E642D72-2BBD-4BEC-9DE7-E1F4BA2AA747}" srcOrd="0" destOrd="0" presId="urn:microsoft.com/office/officeart/2008/layout/VerticalCurvedList"/>
    <dgm:cxn modelId="{EFE9269E-421A-4D9B-99F5-BBFE57F9C02C}" type="presOf" srcId="{C073E7B9-8B3B-4276-8407-FCFBE0CB6E01}" destId="{D47E1D96-D82E-4F23-A4B8-72D3A19D90AA}" srcOrd="0" destOrd="0" presId="urn:microsoft.com/office/officeart/2008/layout/VerticalCurvedList"/>
    <dgm:cxn modelId="{F3C61282-724D-4748-BA12-39D5D63E50A1}" type="presOf" srcId="{8C2BDC9A-EEB7-4105-8B78-7CA53F465F22}" destId="{6FEE75BA-5A09-4A6C-BC4E-39BA3C4F0DDE}" srcOrd="0" destOrd="0" presId="urn:microsoft.com/office/officeart/2008/layout/VerticalCurvedList"/>
    <dgm:cxn modelId="{E56B33A5-8653-4EDB-9042-A9D244DFAB47}" type="presParOf" srcId="{6FEE75BA-5A09-4A6C-BC4E-39BA3C4F0DDE}" destId="{543FD073-68DD-455D-99B2-7555DDBD5A21}" srcOrd="0" destOrd="0" presId="urn:microsoft.com/office/officeart/2008/layout/VerticalCurvedList"/>
    <dgm:cxn modelId="{35A9AAAD-A0CE-4D7D-854A-8F69C4C6A419}" type="presParOf" srcId="{543FD073-68DD-455D-99B2-7555DDBD5A21}" destId="{90B1FC6F-96D6-44F5-8A63-64BA400F213E}" srcOrd="0" destOrd="0" presId="urn:microsoft.com/office/officeart/2008/layout/VerticalCurvedList"/>
    <dgm:cxn modelId="{47A0C0EF-EB87-4F01-A0E7-2D231A6A5C88}" type="presParOf" srcId="{90B1FC6F-96D6-44F5-8A63-64BA400F213E}" destId="{AFD7DF34-049A-48E5-BE9D-77F7552B87B6}" srcOrd="0" destOrd="0" presId="urn:microsoft.com/office/officeart/2008/layout/VerticalCurvedList"/>
    <dgm:cxn modelId="{46CA3261-AFF5-4CC6-87E6-3AB5AC1F6B5D}" type="presParOf" srcId="{90B1FC6F-96D6-44F5-8A63-64BA400F213E}" destId="{3E642D72-2BBD-4BEC-9DE7-E1F4BA2AA747}" srcOrd="1" destOrd="0" presId="urn:microsoft.com/office/officeart/2008/layout/VerticalCurvedList"/>
    <dgm:cxn modelId="{30AA18E4-BA1C-4310-B996-07E7E154BABA}" type="presParOf" srcId="{90B1FC6F-96D6-44F5-8A63-64BA400F213E}" destId="{C5EF3DB8-BDCB-4C1E-B2DC-385E41089A89}" srcOrd="2" destOrd="0" presId="urn:microsoft.com/office/officeart/2008/layout/VerticalCurvedList"/>
    <dgm:cxn modelId="{2E709921-7D37-4085-BB7C-37B4BD6837A2}" type="presParOf" srcId="{90B1FC6F-96D6-44F5-8A63-64BA400F213E}" destId="{BF11CEC8-BD1A-4216-AEAE-67B6CAC4D88C}" srcOrd="3" destOrd="0" presId="urn:microsoft.com/office/officeart/2008/layout/VerticalCurvedList"/>
    <dgm:cxn modelId="{1DB8EB13-2F43-4573-BDDA-EEE1216F0CE2}" type="presParOf" srcId="{543FD073-68DD-455D-99B2-7555DDBD5A21}" destId="{D47E1D96-D82E-4F23-A4B8-72D3A19D90AA}" srcOrd="1" destOrd="0" presId="urn:microsoft.com/office/officeart/2008/layout/VerticalCurvedList"/>
    <dgm:cxn modelId="{A1E13ACE-C534-4186-BE37-339B78AEDBCF}" type="presParOf" srcId="{543FD073-68DD-455D-99B2-7555DDBD5A21}" destId="{41569B39-97F6-43FD-8A6C-C7CB08AA6C70}" srcOrd="2" destOrd="0" presId="urn:microsoft.com/office/officeart/2008/layout/VerticalCurvedList"/>
    <dgm:cxn modelId="{A2B01B41-7870-43BC-AFD3-684BFD9E039B}" type="presParOf" srcId="{41569B39-97F6-43FD-8A6C-C7CB08AA6C70}" destId="{79680A36-BC74-4984-98CA-626F6A5C4D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0B035E-C1CA-4F5C-980F-4C643BF7BA75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CE7C0F8-BB50-4CEE-8EBC-72D36A2672E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Локальный нормативный акт образовательной деятельности организации о порядке разработки, утверждения и реализации дополнительных общеобразовательных общеразвивающих программ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FDA9D-8A7F-4DEA-8706-9CCEE84B36B6}" type="parTrans" cxnId="{E4835E27-4BD2-4EBE-8474-75F9354E0972}">
      <dgm:prSet/>
      <dgm:spPr/>
      <dgm:t>
        <a:bodyPr/>
        <a:lstStyle/>
        <a:p>
          <a:endParaRPr lang="ru-RU"/>
        </a:p>
      </dgm:t>
    </dgm:pt>
    <dgm:pt modelId="{868F73CD-2FD6-46B8-86CE-7F8FE6B50EBA}" type="sibTrans" cxnId="{E4835E27-4BD2-4EBE-8474-75F9354E0972}">
      <dgm:prSet/>
      <dgm:spPr/>
      <dgm:t>
        <a:bodyPr/>
        <a:lstStyle/>
        <a:p>
          <a:endParaRPr lang="ru-RU"/>
        </a:p>
      </dgm:t>
    </dgm:pt>
    <dgm:pt modelId="{6F7871E5-1DAD-483D-9122-4ECEBE83F78F}" type="pres">
      <dgm:prSet presAssocID="{F90B035E-C1CA-4F5C-980F-4C643BF7BA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61D847-8058-45EC-962D-B3DCEBCF0BA9}" type="pres">
      <dgm:prSet presAssocID="{F90B035E-C1CA-4F5C-980F-4C643BF7BA75}" presName="Name1" presStyleCnt="0"/>
      <dgm:spPr/>
    </dgm:pt>
    <dgm:pt modelId="{F5942F7B-9843-4B3D-89DC-CC22BEEE4970}" type="pres">
      <dgm:prSet presAssocID="{F90B035E-C1CA-4F5C-980F-4C643BF7BA75}" presName="cycle" presStyleCnt="0"/>
      <dgm:spPr/>
    </dgm:pt>
    <dgm:pt modelId="{2C2A7FBD-A123-4215-8F10-2A32437E693A}" type="pres">
      <dgm:prSet presAssocID="{F90B035E-C1CA-4F5C-980F-4C643BF7BA75}" presName="srcNode" presStyleLbl="node1" presStyleIdx="0" presStyleCnt="1"/>
      <dgm:spPr/>
    </dgm:pt>
    <dgm:pt modelId="{F34F6ED4-843F-4292-83A2-E0D41BD0CD1E}" type="pres">
      <dgm:prSet presAssocID="{F90B035E-C1CA-4F5C-980F-4C643BF7BA75}" presName="conn" presStyleLbl="parChTrans1D2" presStyleIdx="0" presStyleCnt="1"/>
      <dgm:spPr/>
      <dgm:t>
        <a:bodyPr/>
        <a:lstStyle/>
        <a:p>
          <a:endParaRPr lang="ru-RU"/>
        </a:p>
      </dgm:t>
    </dgm:pt>
    <dgm:pt modelId="{816B2A19-E780-4FCD-8041-3E5E62D0A56A}" type="pres">
      <dgm:prSet presAssocID="{F90B035E-C1CA-4F5C-980F-4C643BF7BA75}" presName="extraNode" presStyleLbl="node1" presStyleIdx="0" presStyleCnt="1"/>
      <dgm:spPr/>
    </dgm:pt>
    <dgm:pt modelId="{CAA90D13-9451-40C2-853B-704A71B12053}" type="pres">
      <dgm:prSet presAssocID="{F90B035E-C1CA-4F5C-980F-4C643BF7BA75}" presName="dstNode" presStyleLbl="node1" presStyleIdx="0" presStyleCnt="1"/>
      <dgm:spPr/>
    </dgm:pt>
    <dgm:pt modelId="{088CA069-1802-4DFB-B14C-50A08D01B152}" type="pres">
      <dgm:prSet presAssocID="{4CE7C0F8-BB50-4CEE-8EBC-72D36A2672E0}" presName="text_1" presStyleLbl="node1" presStyleIdx="0" presStyleCnt="1" custScaleY="9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230C8-616E-4F7F-87A2-9E2E5DE1B460}" type="pres">
      <dgm:prSet presAssocID="{4CE7C0F8-BB50-4CEE-8EBC-72D36A2672E0}" presName="accent_1" presStyleCnt="0"/>
      <dgm:spPr/>
    </dgm:pt>
    <dgm:pt modelId="{056DA7FD-B270-4121-983D-92ABA8A70338}" type="pres">
      <dgm:prSet presAssocID="{4CE7C0F8-BB50-4CEE-8EBC-72D36A2672E0}" presName="accentRepeatNode" presStyleLbl="solidFgAcc1" presStyleIdx="0" presStyleCnt="1" custLinFactNeighborX="3497" custLinFactNeighborY="3497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</dgm:ptLst>
  <dgm:cxnLst>
    <dgm:cxn modelId="{A281AD1F-9AA1-40D6-820E-510C034C3018}" type="presOf" srcId="{4CE7C0F8-BB50-4CEE-8EBC-72D36A2672E0}" destId="{088CA069-1802-4DFB-B14C-50A08D01B152}" srcOrd="0" destOrd="0" presId="urn:microsoft.com/office/officeart/2008/layout/VerticalCurvedList"/>
    <dgm:cxn modelId="{D46DB6BA-34F7-4CA6-BD56-CB4BFACF7964}" type="presOf" srcId="{F90B035E-C1CA-4F5C-980F-4C643BF7BA75}" destId="{6F7871E5-1DAD-483D-9122-4ECEBE83F78F}" srcOrd="0" destOrd="0" presId="urn:microsoft.com/office/officeart/2008/layout/VerticalCurvedList"/>
    <dgm:cxn modelId="{418765D9-EFC8-492E-927F-F0C35D063BAA}" type="presOf" srcId="{868F73CD-2FD6-46B8-86CE-7F8FE6B50EBA}" destId="{F34F6ED4-843F-4292-83A2-E0D41BD0CD1E}" srcOrd="0" destOrd="0" presId="urn:microsoft.com/office/officeart/2008/layout/VerticalCurvedList"/>
    <dgm:cxn modelId="{E4835E27-4BD2-4EBE-8474-75F9354E0972}" srcId="{F90B035E-C1CA-4F5C-980F-4C643BF7BA75}" destId="{4CE7C0F8-BB50-4CEE-8EBC-72D36A2672E0}" srcOrd="0" destOrd="0" parTransId="{5BCFDA9D-8A7F-4DEA-8706-9CCEE84B36B6}" sibTransId="{868F73CD-2FD6-46B8-86CE-7F8FE6B50EBA}"/>
    <dgm:cxn modelId="{C0FD8687-010F-4BD5-9627-E82ED5BAB661}" type="presParOf" srcId="{6F7871E5-1DAD-483D-9122-4ECEBE83F78F}" destId="{C361D847-8058-45EC-962D-B3DCEBCF0BA9}" srcOrd="0" destOrd="0" presId="urn:microsoft.com/office/officeart/2008/layout/VerticalCurvedList"/>
    <dgm:cxn modelId="{22D60802-715E-463F-B6C7-7D659024AED0}" type="presParOf" srcId="{C361D847-8058-45EC-962D-B3DCEBCF0BA9}" destId="{F5942F7B-9843-4B3D-89DC-CC22BEEE4970}" srcOrd="0" destOrd="0" presId="urn:microsoft.com/office/officeart/2008/layout/VerticalCurvedList"/>
    <dgm:cxn modelId="{2AC4E144-74DD-4B51-9F86-C0B05BA2925F}" type="presParOf" srcId="{F5942F7B-9843-4B3D-89DC-CC22BEEE4970}" destId="{2C2A7FBD-A123-4215-8F10-2A32437E693A}" srcOrd="0" destOrd="0" presId="urn:microsoft.com/office/officeart/2008/layout/VerticalCurvedList"/>
    <dgm:cxn modelId="{A39E4562-BD78-4399-923C-2078C8637037}" type="presParOf" srcId="{F5942F7B-9843-4B3D-89DC-CC22BEEE4970}" destId="{F34F6ED4-843F-4292-83A2-E0D41BD0CD1E}" srcOrd="1" destOrd="0" presId="urn:microsoft.com/office/officeart/2008/layout/VerticalCurvedList"/>
    <dgm:cxn modelId="{E5741F5F-4948-4E9F-B34D-EA003C6283E6}" type="presParOf" srcId="{F5942F7B-9843-4B3D-89DC-CC22BEEE4970}" destId="{816B2A19-E780-4FCD-8041-3E5E62D0A56A}" srcOrd="2" destOrd="0" presId="urn:microsoft.com/office/officeart/2008/layout/VerticalCurvedList"/>
    <dgm:cxn modelId="{FFE716FB-15AE-4182-A6BE-5BEE933E9324}" type="presParOf" srcId="{F5942F7B-9843-4B3D-89DC-CC22BEEE4970}" destId="{CAA90D13-9451-40C2-853B-704A71B12053}" srcOrd="3" destOrd="0" presId="urn:microsoft.com/office/officeart/2008/layout/VerticalCurvedList"/>
    <dgm:cxn modelId="{53E12FCD-CAF6-4C25-8C14-E9002072D51A}" type="presParOf" srcId="{C361D847-8058-45EC-962D-B3DCEBCF0BA9}" destId="{088CA069-1802-4DFB-B14C-50A08D01B152}" srcOrd="1" destOrd="0" presId="urn:microsoft.com/office/officeart/2008/layout/VerticalCurvedList"/>
    <dgm:cxn modelId="{BE0E3229-5967-4B46-9C3F-0D21DE7D8CFB}" type="presParOf" srcId="{C361D847-8058-45EC-962D-B3DCEBCF0BA9}" destId="{8E9230C8-616E-4F7F-87A2-9E2E5DE1B460}" srcOrd="2" destOrd="0" presId="urn:microsoft.com/office/officeart/2008/layout/VerticalCurvedList"/>
    <dgm:cxn modelId="{310CFA6C-8603-44E8-98F1-596C7DA020B0}" type="presParOf" srcId="{8E9230C8-616E-4F7F-87A2-9E2E5DE1B460}" destId="{056DA7FD-B270-4121-983D-92ABA8A703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11F4488-5CB6-4B7A-941C-8B94D9E0726D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B1AD02-982D-45EA-9DEF-6FE450B669B6}">
      <dgm:prSet/>
      <dgm:spPr/>
      <dgm:t>
        <a:bodyPr/>
        <a:lstStyle/>
        <a:p>
          <a:pPr rtl="0"/>
          <a:r>
            <a:rPr lang="ru-RU" dirty="0" smtClean="0"/>
            <a:t>Публикационная активность педагога отражает результаты творческой деятельности, систематизации накопленных материалов, а также демонстрирует готовность педагога к диссеминации опыта.</a:t>
          </a:r>
          <a:endParaRPr lang="ru-RU" dirty="0"/>
        </a:p>
      </dgm:t>
    </dgm:pt>
    <dgm:pt modelId="{D1C38E37-15E6-4F0C-A76C-AC2FB0C613CE}" type="parTrans" cxnId="{F43D8677-B464-4CCA-B8B1-A5495B8325DA}">
      <dgm:prSet/>
      <dgm:spPr/>
      <dgm:t>
        <a:bodyPr/>
        <a:lstStyle/>
        <a:p>
          <a:endParaRPr lang="ru-RU"/>
        </a:p>
      </dgm:t>
    </dgm:pt>
    <dgm:pt modelId="{77509113-CE03-49A8-BAAE-1B86679BC69A}" type="sibTrans" cxnId="{F43D8677-B464-4CCA-B8B1-A5495B8325DA}">
      <dgm:prSet/>
      <dgm:spPr/>
      <dgm:t>
        <a:bodyPr/>
        <a:lstStyle/>
        <a:p>
          <a:endParaRPr lang="ru-RU"/>
        </a:p>
      </dgm:t>
    </dgm:pt>
    <dgm:pt modelId="{1FC974F6-7B60-4E18-833D-FDC3B27D4F96}">
      <dgm:prSet/>
      <dgm:spPr/>
      <dgm:t>
        <a:bodyPr/>
        <a:lstStyle/>
        <a:p>
          <a:pPr rtl="0"/>
          <a:r>
            <a:rPr lang="ru-RU" dirty="0" smtClean="0"/>
            <a:t>Так на международном образовательном портале МААМ.</a:t>
          </a:r>
          <a:r>
            <a:rPr lang="en-US" dirty="0" smtClean="0"/>
            <a:t>RU, </a:t>
          </a:r>
          <a:r>
            <a:rPr lang="ru-RU" dirty="0" smtClean="0"/>
            <a:t>опубликован материал по ПДД «Путешествие в большом городе»</a:t>
          </a:r>
          <a:endParaRPr lang="ru-RU" dirty="0"/>
        </a:p>
      </dgm:t>
    </dgm:pt>
    <dgm:pt modelId="{0D6C4506-FD6D-4F88-8C1A-31428A54EF99}" type="parTrans" cxnId="{BBDECB3B-8B5E-4C39-BD10-7C7216E163C5}">
      <dgm:prSet/>
      <dgm:spPr/>
      <dgm:t>
        <a:bodyPr/>
        <a:lstStyle/>
        <a:p>
          <a:endParaRPr lang="ru-RU"/>
        </a:p>
      </dgm:t>
    </dgm:pt>
    <dgm:pt modelId="{4528A089-E66C-467C-A044-D3D6181B8556}" type="sibTrans" cxnId="{BBDECB3B-8B5E-4C39-BD10-7C7216E163C5}">
      <dgm:prSet/>
      <dgm:spPr/>
      <dgm:t>
        <a:bodyPr/>
        <a:lstStyle/>
        <a:p>
          <a:endParaRPr lang="ru-RU"/>
        </a:p>
      </dgm:t>
    </dgm:pt>
    <dgm:pt modelId="{7A518B15-A8F9-4A35-A676-0E23E70C9B0C}" type="pres">
      <dgm:prSet presAssocID="{811F4488-5CB6-4B7A-941C-8B94D9E0726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3C200E-C6E2-412D-8FE2-26DD7CEDE58E}" type="pres">
      <dgm:prSet presAssocID="{58B1AD02-982D-45EA-9DEF-6FE450B669B6}" presName="circle1" presStyleLbl="node1" presStyleIdx="0" presStyleCnt="2"/>
      <dgm:spPr/>
    </dgm:pt>
    <dgm:pt modelId="{165863C5-D95F-44F1-BAF1-17019F9AC034}" type="pres">
      <dgm:prSet presAssocID="{58B1AD02-982D-45EA-9DEF-6FE450B669B6}" presName="space" presStyleCnt="0"/>
      <dgm:spPr/>
    </dgm:pt>
    <dgm:pt modelId="{826781F2-7C3E-4B17-A83F-D2D8FFB7846E}" type="pres">
      <dgm:prSet presAssocID="{58B1AD02-982D-45EA-9DEF-6FE450B669B6}" presName="rect1" presStyleLbl="alignAcc1" presStyleIdx="0" presStyleCnt="2"/>
      <dgm:spPr/>
      <dgm:t>
        <a:bodyPr/>
        <a:lstStyle/>
        <a:p>
          <a:endParaRPr lang="ru-RU"/>
        </a:p>
      </dgm:t>
    </dgm:pt>
    <dgm:pt modelId="{AED715CE-B23C-4894-A878-3C31A9E05FF7}" type="pres">
      <dgm:prSet presAssocID="{1FC974F6-7B60-4E18-833D-FDC3B27D4F96}" presName="vertSpace2" presStyleLbl="node1" presStyleIdx="0" presStyleCnt="2"/>
      <dgm:spPr/>
    </dgm:pt>
    <dgm:pt modelId="{3D073934-7BB1-4F91-BFBD-C5042292DE27}" type="pres">
      <dgm:prSet presAssocID="{1FC974F6-7B60-4E18-833D-FDC3B27D4F96}" presName="circle2" presStyleLbl="node1" presStyleIdx="1" presStyleCnt="2"/>
      <dgm:spPr/>
    </dgm:pt>
    <dgm:pt modelId="{05C7EFC9-05C3-496B-9C57-9457D23D70E4}" type="pres">
      <dgm:prSet presAssocID="{1FC974F6-7B60-4E18-833D-FDC3B27D4F96}" presName="rect2" presStyleLbl="alignAcc1" presStyleIdx="1" presStyleCnt="2"/>
      <dgm:spPr/>
      <dgm:t>
        <a:bodyPr/>
        <a:lstStyle/>
        <a:p>
          <a:endParaRPr lang="ru-RU"/>
        </a:p>
      </dgm:t>
    </dgm:pt>
    <dgm:pt modelId="{0652ECFA-4E26-4E15-A7A9-BB6CBFACAB91}" type="pres">
      <dgm:prSet presAssocID="{58B1AD02-982D-45EA-9DEF-6FE450B669B6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70AA1-FACE-4AD3-86EA-B9EAEAD7FD7E}" type="pres">
      <dgm:prSet presAssocID="{1FC974F6-7B60-4E18-833D-FDC3B27D4F9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CE1D25-60B1-48B4-9354-F4A753941C2D}" type="presOf" srcId="{58B1AD02-982D-45EA-9DEF-6FE450B669B6}" destId="{0652ECFA-4E26-4E15-A7A9-BB6CBFACAB91}" srcOrd="1" destOrd="0" presId="urn:microsoft.com/office/officeart/2005/8/layout/target3"/>
    <dgm:cxn modelId="{D10BFC39-AB75-4DAB-865F-7831E1C9D954}" type="presOf" srcId="{58B1AD02-982D-45EA-9DEF-6FE450B669B6}" destId="{826781F2-7C3E-4B17-A83F-D2D8FFB7846E}" srcOrd="0" destOrd="0" presId="urn:microsoft.com/office/officeart/2005/8/layout/target3"/>
    <dgm:cxn modelId="{C5CC0F3C-083A-4DEE-879A-0B23C53862ED}" type="presOf" srcId="{811F4488-5CB6-4B7A-941C-8B94D9E0726D}" destId="{7A518B15-A8F9-4A35-A676-0E23E70C9B0C}" srcOrd="0" destOrd="0" presId="urn:microsoft.com/office/officeart/2005/8/layout/target3"/>
    <dgm:cxn modelId="{BBDECB3B-8B5E-4C39-BD10-7C7216E163C5}" srcId="{811F4488-5CB6-4B7A-941C-8B94D9E0726D}" destId="{1FC974F6-7B60-4E18-833D-FDC3B27D4F96}" srcOrd="1" destOrd="0" parTransId="{0D6C4506-FD6D-4F88-8C1A-31428A54EF99}" sibTransId="{4528A089-E66C-467C-A044-D3D6181B8556}"/>
    <dgm:cxn modelId="{810EEF34-576F-4CB0-B29E-1B5B994D8ED2}" type="presOf" srcId="{1FC974F6-7B60-4E18-833D-FDC3B27D4F96}" destId="{AED70AA1-FACE-4AD3-86EA-B9EAEAD7FD7E}" srcOrd="1" destOrd="0" presId="urn:microsoft.com/office/officeart/2005/8/layout/target3"/>
    <dgm:cxn modelId="{CDDB9EE6-C03B-4595-ADC8-3EFC5C5CD984}" type="presOf" srcId="{1FC974F6-7B60-4E18-833D-FDC3B27D4F96}" destId="{05C7EFC9-05C3-496B-9C57-9457D23D70E4}" srcOrd="0" destOrd="0" presId="urn:microsoft.com/office/officeart/2005/8/layout/target3"/>
    <dgm:cxn modelId="{F43D8677-B464-4CCA-B8B1-A5495B8325DA}" srcId="{811F4488-5CB6-4B7A-941C-8B94D9E0726D}" destId="{58B1AD02-982D-45EA-9DEF-6FE450B669B6}" srcOrd="0" destOrd="0" parTransId="{D1C38E37-15E6-4F0C-A76C-AC2FB0C613CE}" sibTransId="{77509113-CE03-49A8-BAAE-1B86679BC69A}"/>
    <dgm:cxn modelId="{E9FFDDE7-7E51-41BA-B735-7D716CCB387D}" type="presParOf" srcId="{7A518B15-A8F9-4A35-A676-0E23E70C9B0C}" destId="{B43C200E-C6E2-412D-8FE2-26DD7CEDE58E}" srcOrd="0" destOrd="0" presId="urn:microsoft.com/office/officeart/2005/8/layout/target3"/>
    <dgm:cxn modelId="{0F2C8EAD-224D-4620-BBDF-EE3388D952DB}" type="presParOf" srcId="{7A518B15-A8F9-4A35-A676-0E23E70C9B0C}" destId="{165863C5-D95F-44F1-BAF1-17019F9AC034}" srcOrd="1" destOrd="0" presId="urn:microsoft.com/office/officeart/2005/8/layout/target3"/>
    <dgm:cxn modelId="{6507B353-1A17-41EC-911D-6A4E1F8FEF48}" type="presParOf" srcId="{7A518B15-A8F9-4A35-A676-0E23E70C9B0C}" destId="{826781F2-7C3E-4B17-A83F-D2D8FFB7846E}" srcOrd="2" destOrd="0" presId="urn:microsoft.com/office/officeart/2005/8/layout/target3"/>
    <dgm:cxn modelId="{DB46BE88-8BB8-428C-A25A-85464ECFA676}" type="presParOf" srcId="{7A518B15-A8F9-4A35-A676-0E23E70C9B0C}" destId="{AED715CE-B23C-4894-A878-3C31A9E05FF7}" srcOrd="3" destOrd="0" presId="urn:microsoft.com/office/officeart/2005/8/layout/target3"/>
    <dgm:cxn modelId="{785701C9-9979-4301-A9BB-56A16B9B5BDE}" type="presParOf" srcId="{7A518B15-A8F9-4A35-A676-0E23E70C9B0C}" destId="{3D073934-7BB1-4F91-BFBD-C5042292DE27}" srcOrd="4" destOrd="0" presId="urn:microsoft.com/office/officeart/2005/8/layout/target3"/>
    <dgm:cxn modelId="{03AD7B1C-836C-4853-9EA1-098D97CC754D}" type="presParOf" srcId="{7A518B15-A8F9-4A35-A676-0E23E70C9B0C}" destId="{05C7EFC9-05C3-496B-9C57-9457D23D70E4}" srcOrd="5" destOrd="0" presId="urn:microsoft.com/office/officeart/2005/8/layout/target3"/>
    <dgm:cxn modelId="{8AAD9427-90D6-4D68-B237-3D487A6714BB}" type="presParOf" srcId="{7A518B15-A8F9-4A35-A676-0E23E70C9B0C}" destId="{0652ECFA-4E26-4E15-A7A9-BB6CBFACAB91}" srcOrd="6" destOrd="0" presId="urn:microsoft.com/office/officeart/2005/8/layout/target3"/>
    <dgm:cxn modelId="{233A8E6D-791A-4EBB-8AAF-BACA98A1D987}" type="presParOf" srcId="{7A518B15-A8F9-4A35-A676-0E23E70C9B0C}" destId="{AED70AA1-FACE-4AD3-86EA-B9EAEAD7FD7E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9F2E017-7B6A-4DAD-AF81-9D76978F404C}" type="doc">
      <dgm:prSet loTypeId="urn:microsoft.com/office/officeart/2005/8/layout/vList3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8D1B516-6774-40B5-8351-FFC4AEF7D515}">
      <dgm:prSet/>
      <dgm:spPr/>
      <dgm:t>
        <a:bodyPr/>
        <a:lstStyle/>
        <a:p>
          <a:pPr rtl="0"/>
          <a:r>
            <a:rPr lang="en-US" smtClean="0"/>
            <a:t>https://</a:t>
          </a:r>
          <a:r>
            <a:rPr lang="en-US" smtClean="0">
              <a:hlinkClick xmlns:r="http://schemas.openxmlformats.org/officeDocument/2006/relationships" r:id="rId1"/>
            </a:rPr>
            <a:t>www.maam.ru/detskijsad/fototchet-po-pd-puteshestvie-v-bolshom-gorode.html</a:t>
          </a:r>
          <a:endParaRPr lang="ru-RU"/>
        </a:p>
      </dgm:t>
    </dgm:pt>
    <dgm:pt modelId="{E677F821-6801-4360-AFF8-8FAB654F8DD8}" type="parTrans" cxnId="{615E7488-EC7E-40EB-A98C-1388925D578C}">
      <dgm:prSet/>
      <dgm:spPr/>
      <dgm:t>
        <a:bodyPr/>
        <a:lstStyle/>
        <a:p>
          <a:endParaRPr lang="ru-RU"/>
        </a:p>
      </dgm:t>
    </dgm:pt>
    <dgm:pt modelId="{1819A982-C8BE-46AE-A95C-DE74A4532F2B}" type="sibTrans" cxnId="{615E7488-EC7E-40EB-A98C-1388925D578C}">
      <dgm:prSet/>
      <dgm:spPr/>
      <dgm:t>
        <a:bodyPr/>
        <a:lstStyle/>
        <a:p>
          <a:endParaRPr lang="ru-RU"/>
        </a:p>
      </dgm:t>
    </dgm:pt>
    <dgm:pt modelId="{352CBD8D-18E9-4361-9641-182053EF1E18}" type="pres">
      <dgm:prSet presAssocID="{99F2E017-7B6A-4DAD-AF81-9D76978F40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742F9B-A34B-4E58-8F2C-541BB7301B64}" type="pres">
      <dgm:prSet presAssocID="{88D1B516-6774-40B5-8351-FFC4AEF7D515}" presName="composite" presStyleCnt="0"/>
      <dgm:spPr/>
      <dgm:t>
        <a:bodyPr/>
        <a:lstStyle/>
        <a:p>
          <a:endParaRPr lang="ru-RU"/>
        </a:p>
      </dgm:t>
    </dgm:pt>
    <dgm:pt modelId="{BDCC5DD9-129A-40EB-8D10-04E1FAE2403E}" type="pres">
      <dgm:prSet presAssocID="{88D1B516-6774-40B5-8351-FFC4AEF7D515}" presName="imgShp" presStyleLbl="fgImgPlace1" presStyleIdx="0" presStyleCnt="1" custLinFactNeighborX="1331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4A06BA7F-AD89-407D-A187-5E3AEB17B267}" type="pres">
      <dgm:prSet presAssocID="{88D1B516-6774-40B5-8351-FFC4AEF7D515}" presName="txShp" presStyleLbl="node1" presStyleIdx="0" presStyleCnt="1" custLinFactNeighborX="5408" custLinFactNeighborY="14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5E7488-EC7E-40EB-A98C-1388925D578C}" srcId="{99F2E017-7B6A-4DAD-AF81-9D76978F404C}" destId="{88D1B516-6774-40B5-8351-FFC4AEF7D515}" srcOrd="0" destOrd="0" parTransId="{E677F821-6801-4360-AFF8-8FAB654F8DD8}" sibTransId="{1819A982-C8BE-46AE-A95C-DE74A4532F2B}"/>
    <dgm:cxn modelId="{D339389D-1417-4877-BF58-6A4BB28506B1}" type="presOf" srcId="{99F2E017-7B6A-4DAD-AF81-9D76978F404C}" destId="{352CBD8D-18E9-4361-9641-182053EF1E18}" srcOrd="0" destOrd="0" presId="urn:microsoft.com/office/officeart/2005/8/layout/vList3"/>
    <dgm:cxn modelId="{65135431-F8F8-48C2-AAAC-E6539FED0B48}" type="presOf" srcId="{88D1B516-6774-40B5-8351-FFC4AEF7D515}" destId="{4A06BA7F-AD89-407D-A187-5E3AEB17B267}" srcOrd="0" destOrd="0" presId="urn:microsoft.com/office/officeart/2005/8/layout/vList3"/>
    <dgm:cxn modelId="{1573D5D6-DF42-49EF-A57E-BD2C2C86C599}" type="presParOf" srcId="{352CBD8D-18E9-4361-9641-182053EF1E18}" destId="{33742F9B-A34B-4E58-8F2C-541BB7301B64}" srcOrd="0" destOrd="0" presId="urn:microsoft.com/office/officeart/2005/8/layout/vList3"/>
    <dgm:cxn modelId="{C118328B-0491-4021-968D-56CB96D58C38}" type="presParOf" srcId="{33742F9B-A34B-4E58-8F2C-541BB7301B64}" destId="{BDCC5DD9-129A-40EB-8D10-04E1FAE2403E}" srcOrd="0" destOrd="0" presId="urn:microsoft.com/office/officeart/2005/8/layout/vList3"/>
    <dgm:cxn modelId="{58A2D350-908E-43F2-935E-16BA090FB23C}" type="presParOf" srcId="{33742F9B-A34B-4E58-8F2C-541BB7301B64}" destId="{4A06BA7F-AD89-407D-A187-5E3AEB17B26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C2BDC9A-EEB7-4105-8B78-7CA53F465F2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86CF647-704A-45C4-8CBB-3D0C03F6F30D}">
      <dgm:prSet/>
      <dgm:spPr/>
      <dgm:t>
        <a:bodyPr/>
        <a:lstStyle/>
        <a:p>
          <a:r>
            <a:rPr lang="ru-RU" dirty="0" smtClean="0"/>
            <a:t>Сведения подтверждающие участие обучающихся в различных всероссийских конкурсах, ссылки на сайты возможного участия.</a:t>
          </a:r>
          <a:endParaRPr lang="ru-RU" dirty="0"/>
        </a:p>
      </dgm:t>
    </dgm:pt>
    <dgm:pt modelId="{746848F2-340E-4946-A21B-D0FB4CD23372}" type="parTrans" cxnId="{718BD44E-A9CE-48E6-8C47-40D899DBE59C}">
      <dgm:prSet/>
      <dgm:spPr/>
      <dgm:t>
        <a:bodyPr/>
        <a:lstStyle/>
        <a:p>
          <a:endParaRPr lang="ru-RU"/>
        </a:p>
      </dgm:t>
    </dgm:pt>
    <dgm:pt modelId="{83A34389-9FF8-4BFA-BC60-C3E9E40F57DB}" type="sibTrans" cxnId="{718BD44E-A9CE-48E6-8C47-40D899DBE59C}">
      <dgm:prSet/>
      <dgm:spPr/>
      <dgm:t>
        <a:bodyPr/>
        <a:lstStyle/>
        <a:p>
          <a:endParaRPr lang="ru-RU"/>
        </a:p>
      </dgm:t>
    </dgm:pt>
    <dgm:pt modelId="{6FEE75BA-5A09-4A6C-BC4E-39BA3C4F0DDE}" type="pres">
      <dgm:prSet presAssocID="{8C2BDC9A-EEB7-4105-8B78-7CA53F465F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43FD073-68DD-455D-99B2-7555DDBD5A21}" type="pres">
      <dgm:prSet presAssocID="{8C2BDC9A-EEB7-4105-8B78-7CA53F465F22}" presName="Name1" presStyleCnt="0"/>
      <dgm:spPr/>
    </dgm:pt>
    <dgm:pt modelId="{90B1FC6F-96D6-44F5-8A63-64BA400F213E}" type="pres">
      <dgm:prSet presAssocID="{8C2BDC9A-EEB7-4105-8B78-7CA53F465F22}" presName="cycle" presStyleCnt="0"/>
      <dgm:spPr/>
    </dgm:pt>
    <dgm:pt modelId="{AFD7DF34-049A-48E5-BE9D-77F7552B87B6}" type="pres">
      <dgm:prSet presAssocID="{8C2BDC9A-EEB7-4105-8B78-7CA53F465F22}" presName="srcNode" presStyleLbl="node1" presStyleIdx="0" presStyleCnt="1"/>
      <dgm:spPr/>
    </dgm:pt>
    <dgm:pt modelId="{3E642D72-2BBD-4BEC-9DE7-E1F4BA2AA747}" type="pres">
      <dgm:prSet presAssocID="{8C2BDC9A-EEB7-4105-8B78-7CA53F465F22}" presName="conn" presStyleLbl="parChTrans1D2" presStyleIdx="0" presStyleCnt="1"/>
      <dgm:spPr/>
      <dgm:t>
        <a:bodyPr/>
        <a:lstStyle/>
        <a:p>
          <a:endParaRPr lang="ru-RU"/>
        </a:p>
      </dgm:t>
    </dgm:pt>
    <dgm:pt modelId="{C5EF3DB8-BDCB-4C1E-B2DC-385E41089A89}" type="pres">
      <dgm:prSet presAssocID="{8C2BDC9A-EEB7-4105-8B78-7CA53F465F22}" presName="extraNode" presStyleLbl="node1" presStyleIdx="0" presStyleCnt="1"/>
      <dgm:spPr/>
    </dgm:pt>
    <dgm:pt modelId="{BF11CEC8-BD1A-4216-AEAE-67B6CAC4D88C}" type="pres">
      <dgm:prSet presAssocID="{8C2BDC9A-EEB7-4105-8B78-7CA53F465F22}" presName="dstNode" presStyleLbl="node1" presStyleIdx="0" presStyleCnt="1"/>
      <dgm:spPr/>
    </dgm:pt>
    <dgm:pt modelId="{1D000B85-96EE-46CC-9FAD-12F14AA16931}" type="pres">
      <dgm:prSet presAssocID="{086CF647-704A-45C4-8CBB-3D0C03F6F30D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9CA1D-3C43-4CEA-9273-8F49D4AA7F52}" type="pres">
      <dgm:prSet presAssocID="{086CF647-704A-45C4-8CBB-3D0C03F6F30D}" presName="accent_1" presStyleCnt="0"/>
      <dgm:spPr/>
    </dgm:pt>
    <dgm:pt modelId="{4EADD410-B5E3-4A52-9B21-960B7CA383E2}" type="pres">
      <dgm:prSet presAssocID="{086CF647-704A-45C4-8CBB-3D0C03F6F30D}" presName="accentRepeatNode" presStyleLbl="solidFgAcc1" presStyleIdx="0" presStyleCnt="1"/>
      <dgm:spPr/>
    </dgm:pt>
  </dgm:ptLst>
  <dgm:cxnLst>
    <dgm:cxn modelId="{A171087E-0E20-4CBF-B5CC-AB892BF56767}" type="presOf" srcId="{83A34389-9FF8-4BFA-BC60-C3E9E40F57DB}" destId="{3E642D72-2BBD-4BEC-9DE7-E1F4BA2AA747}" srcOrd="0" destOrd="0" presId="urn:microsoft.com/office/officeart/2008/layout/VerticalCurvedList"/>
    <dgm:cxn modelId="{F3C61282-724D-4748-BA12-39D5D63E50A1}" type="presOf" srcId="{8C2BDC9A-EEB7-4105-8B78-7CA53F465F22}" destId="{6FEE75BA-5A09-4A6C-BC4E-39BA3C4F0DDE}" srcOrd="0" destOrd="0" presId="urn:microsoft.com/office/officeart/2008/layout/VerticalCurvedList"/>
    <dgm:cxn modelId="{6D66EB7A-7DB6-4B97-9662-756CC0BEDE55}" type="presOf" srcId="{086CF647-704A-45C4-8CBB-3D0C03F6F30D}" destId="{1D000B85-96EE-46CC-9FAD-12F14AA16931}" srcOrd="0" destOrd="0" presId="urn:microsoft.com/office/officeart/2008/layout/VerticalCurvedList"/>
    <dgm:cxn modelId="{718BD44E-A9CE-48E6-8C47-40D899DBE59C}" srcId="{8C2BDC9A-EEB7-4105-8B78-7CA53F465F22}" destId="{086CF647-704A-45C4-8CBB-3D0C03F6F30D}" srcOrd="0" destOrd="0" parTransId="{746848F2-340E-4946-A21B-D0FB4CD23372}" sibTransId="{83A34389-9FF8-4BFA-BC60-C3E9E40F57DB}"/>
    <dgm:cxn modelId="{E56B33A5-8653-4EDB-9042-A9D244DFAB47}" type="presParOf" srcId="{6FEE75BA-5A09-4A6C-BC4E-39BA3C4F0DDE}" destId="{543FD073-68DD-455D-99B2-7555DDBD5A21}" srcOrd="0" destOrd="0" presId="urn:microsoft.com/office/officeart/2008/layout/VerticalCurvedList"/>
    <dgm:cxn modelId="{35A9AAAD-A0CE-4D7D-854A-8F69C4C6A419}" type="presParOf" srcId="{543FD073-68DD-455D-99B2-7555DDBD5A21}" destId="{90B1FC6F-96D6-44F5-8A63-64BA400F213E}" srcOrd="0" destOrd="0" presId="urn:microsoft.com/office/officeart/2008/layout/VerticalCurvedList"/>
    <dgm:cxn modelId="{47A0C0EF-EB87-4F01-A0E7-2D231A6A5C88}" type="presParOf" srcId="{90B1FC6F-96D6-44F5-8A63-64BA400F213E}" destId="{AFD7DF34-049A-48E5-BE9D-77F7552B87B6}" srcOrd="0" destOrd="0" presId="urn:microsoft.com/office/officeart/2008/layout/VerticalCurvedList"/>
    <dgm:cxn modelId="{46CA3261-AFF5-4CC6-87E6-3AB5AC1F6B5D}" type="presParOf" srcId="{90B1FC6F-96D6-44F5-8A63-64BA400F213E}" destId="{3E642D72-2BBD-4BEC-9DE7-E1F4BA2AA747}" srcOrd="1" destOrd="0" presId="urn:microsoft.com/office/officeart/2008/layout/VerticalCurvedList"/>
    <dgm:cxn modelId="{30AA18E4-BA1C-4310-B996-07E7E154BABA}" type="presParOf" srcId="{90B1FC6F-96D6-44F5-8A63-64BA400F213E}" destId="{C5EF3DB8-BDCB-4C1E-B2DC-385E41089A89}" srcOrd="2" destOrd="0" presId="urn:microsoft.com/office/officeart/2008/layout/VerticalCurvedList"/>
    <dgm:cxn modelId="{2E709921-7D37-4085-BB7C-37B4BD6837A2}" type="presParOf" srcId="{90B1FC6F-96D6-44F5-8A63-64BA400F213E}" destId="{BF11CEC8-BD1A-4216-AEAE-67B6CAC4D88C}" srcOrd="3" destOrd="0" presId="urn:microsoft.com/office/officeart/2008/layout/VerticalCurvedList"/>
    <dgm:cxn modelId="{1EC69AF3-D0F7-4DC4-B47F-73352DE8E2A6}" type="presParOf" srcId="{543FD073-68DD-455D-99B2-7555DDBD5A21}" destId="{1D000B85-96EE-46CC-9FAD-12F14AA16931}" srcOrd="1" destOrd="0" presId="urn:microsoft.com/office/officeart/2008/layout/VerticalCurvedList"/>
    <dgm:cxn modelId="{FC0C9022-B6CD-4491-9442-A2E39FC68398}" type="presParOf" srcId="{543FD073-68DD-455D-99B2-7555DDBD5A21}" destId="{39F9CA1D-3C43-4CEA-9273-8F49D4AA7F52}" srcOrd="2" destOrd="0" presId="urn:microsoft.com/office/officeart/2008/layout/VerticalCurvedList"/>
    <dgm:cxn modelId="{5650542F-5B64-4B2A-8D62-C28BF87A0222}" type="presParOf" srcId="{39F9CA1D-3C43-4CEA-9273-8F49D4AA7F52}" destId="{4EADD410-B5E3-4A52-9B21-960B7CA383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83ADE3C-837A-4D38-BECE-264A1B649D2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DAD06869-74EA-4436-9408-4827A461348F}">
      <dgm:prSet/>
      <dgm:spPr/>
      <dgm:t>
        <a:bodyPr/>
        <a:lstStyle/>
        <a:p>
          <a:pPr rtl="0"/>
          <a:r>
            <a:rPr lang="ru-RU" dirty="0" smtClean="0"/>
            <a:t>В разделе представлен список всероссийских конкурсов в которых могут принять участие учащиеся ДООП «</a:t>
          </a:r>
          <a:r>
            <a:rPr lang="ru-RU" dirty="0" err="1" smtClean="0"/>
            <a:t>Светофорик</a:t>
          </a:r>
          <a:r>
            <a:rPr lang="ru-RU" dirty="0" smtClean="0"/>
            <a:t>». Итогами участия в конкурсных мероприятиях различного уровня являются достижения коллектива.</a:t>
          </a:r>
          <a:endParaRPr lang="ru-RU" dirty="0"/>
        </a:p>
      </dgm:t>
    </dgm:pt>
    <dgm:pt modelId="{A14F81BD-2F40-4F12-88EB-7093D9244697}" type="parTrans" cxnId="{71DEE2D2-2AAA-453C-8AAB-58C6F5E53E11}">
      <dgm:prSet/>
      <dgm:spPr/>
      <dgm:t>
        <a:bodyPr/>
        <a:lstStyle/>
        <a:p>
          <a:endParaRPr lang="ru-RU"/>
        </a:p>
      </dgm:t>
    </dgm:pt>
    <dgm:pt modelId="{1B98C921-CD43-4AA1-B350-AA7E8D66F3E7}" type="sibTrans" cxnId="{71DEE2D2-2AAA-453C-8AAB-58C6F5E53E11}">
      <dgm:prSet/>
      <dgm:spPr/>
      <dgm:t>
        <a:bodyPr/>
        <a:lstStyle/>
        <a:p>
          <a:endParaRPr lang="ru-RU"/>
        </a:p>
      </dgm:t>
    </dgm:pt>
    <dgm:pt modelId="{3ADE4656-824A-425C-AA4D-1784A744AC96}" type="pres">
      <dgm:prSet presAssocID="{883ADE3C-837A-4D38-BECE-264A1B649D2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2E2527-846A-483B-8132-E652C2512F61}" type="pres">
      <dgm:prSet presAssocID="{DAD06869-74EA-4436-9408-4827A461348F}" presName="circle1" presStyleLbl="node1" presStyleIdx="0" presStyleCnt="1"/>
      <dgm:spPr/>
    </dgm:pt>
    <dgm:pt modelId="{4B487E0A-F965-45B2-8C7F-ACF36A952AAC}" type="pres">
      <dgm:prSet presAssocID="{DAD06869-74EA-4436-9408-4827A461348F}" presName="space" presStyleCnt="0"/>
      <dgm:spPr/>
    </dgm:pt>
    <dgm:pt modelId="{0793CDC3-FC26-4E31-B453-812D40C062D1}" type="pres">
      <dgm:prSet presAssocID="{DAD06869-74EA-4436-9408-4827A461348F}" presName="rect1" presStyleLbl="alignAcc1" presStyleIdx="0" presStyleCnt="1"/>
      <dgm:spPr/>
      <dgm:t>
        <a:bodyPr/>
        <a:lstStyle/>
        <a:p>
          <a:endParaRPr lang="ru-RU"/>
        </a:p>
      </dgm:t>
    </dgm:pt>
    <dgm:pt modelId="{56028A73-7F3B-4136-B8B5-1AEBD3FCCAE5}" type="pres">
      <dgm:prSet presAssocID="{DAD06869-74EA-4436-9408-4827A461348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BA4232-5483-4E4E-B98D-BCF7C9370032}" type="presOf" srcId="{883ADE3C-837A-4D38-BECE-264A1B649D28}" destId="{3ADE4656-824A-425C-AA4D-1784A744AC96}" srcOrd="0" destOrd="0" presId="urn:microsoft.com/office/officeart/2005/8/layout/target3"/>
    <dgm:cxn modelId="{269AD46D-953A-40DC-A517-876BA280235E}" type="presOf" srcId="{DAD06869-74EA-4436-9408-4827A461348F}" destId="{0793CDC3-FC26-4E31-B453-812D40C062D1}" srcOrd="0" destOrd="0" presId="urn:microsoft.com/office/officeart/2005/8/layout/target3"/>
    <dgm:cxn modelId="{71DEE2D2-2AAA-453C-8AAB-58C6F5E53E11}" srcId="{883ADE3C-837A-4D38-BECE-264A1B649D28}" destId="{DAD06869-74EA-4436-9408-4827A461348F}" srcOrd="0" destOrd="0" parTransId="{A14F81BD-2F40-4F12-88EB-7093D9244697}" sibTransId="{1B98C921-CD43-4AA1-B350-AA7E8D66F3E7}"/>
    <dgm:cxn modelId="{88B1FACA-01FA-4BD8-801A-FD23EC95DFF7}" type="presOf" srcId="{DAD06869-74EA-4436-9408-4827A461348F}" destId="{56028A73-7F3B-4136-B8B5-1AEBD3FCCAE5}" srcOrd="1" destOrd="0" presId="urn:microsoft.com/office/officeart/2005/8/layout/target3"/>
    <dgm:cxn modelId="{76930358-9A50-4A5F-9FBA-3683EF3F68B7}" type="presParOf" srcId="{3ADE4656-824A-425C-AA4D-1784A744AC96}" destId="{4C2E2527-846A-483B-8132-E652C2512F61}" srcOrd="0" destOrd="0" presId="urn:microsoft.com/office/officeart/2005/8/layout/target3"/>
    <dgm:cxn modelId="{931A7961-89FF-449B-AD9C-2EA6A1A4AED1}" type="presParOf" srcId="{3ADE4656-824A-425C-AA4D-1784A744AC96}" destId="{4B487E0A-F965-45B2-8C7F-ACF36A952AAC}" srcOrd="1" destOrd="0" presId="urn:microsoft.com/office/officeart/2005/8/layout/target3"/>
    <dgm:cxn modelId="{21E4D53B-DE33-4C3D-B3A8-278D4A6C5523}" type="presParOf" srcId="{3ADE4656-824A-425C-AA4D-1784A744AC96}" destId="{0793CDC3-FC26-4E31-B453-812D40C062D1}" srcOrd="2" destOrd="0" presId="urn:microsoft.com/office/officeart/2005/8/layout/target3"/>
    <dgm:cxn modelId="{687C840A-E708-47D6-9C19-FD8D8D23C11E}" type="presParOf" srcId="{3ADE4656-824A-425C-AA4D-1784A744AC96}" destId="{56028A73-7F3B-4136-B8B5-1AEBD3FCCAE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16D8F49-311E-4202-84A3-DEA4FEE71C7E}" type="doc">
      <dgm:prSet loTypeId="urn:microsoft.com/office/officeart/2005/8/layout/default" loCatId="list" qsTypeId="urn:microsoft.com/office/officeart/2005/8/quickstyle/3d3" qsCatId="3D" csTypeId="urn:microsoft.com/office/officeart/2005/8/colors/colorful3" csCatId="colorful" phldr="1"/>
      <dgm:spPr/>
    </dgm:pt>
    <dgm:pt modelId="{6B8AC5AC-7106-4C71-9B91-AAEC8464B9C5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http://www.fond-edykina.ru/</a:t>
          </a:r>
          <a:endParaRPr lang="ru-RU" dirty="0"/>
        </a:p>
      </dgm:t>
    </dgm:pt>
    <dgm:pt modelId="{BBBC2D79-F4C9-442E-BE36-AD9D37B826C2}" type="parTrans" cxnId="{7A87B195-A451-4A15-B9AA-EFC0D1168020}">
      <dgm:prSet/>
      <dgm:spPr/>
      <dgm:t>
        <a:bodyPr/>
        <a:lstStyle/>
        <a:p>
          <a:endParaRPr lang="ru-RU"/>
        </a:p>
      </dgm:t>
    </dgm:pt>
    <dgm:pt modelId="{AB0C1E45-23D8-4935-82A6-1FFAD35CA27C}" type="sibTrans" cxnId="{7A87B195-A451-4A15-B9AA-EFC0D1168020}">
      <dgm:prSet/>
      <dgm:spPr/>
      <dgm:t>
        <a:bodyPr/>
        <a:lstStyle/>
        <a:p>
          <a:endParaRPr lang="ru-RU"/>
        </a:p>
      </dgm:t>
    </dgm:pt>
    <dgm:pt modelId="{95716B1D-9AD4-418D-A80A-4D1770B4D40B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https://xn--80aen4cua.xn--p1acf/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3E0BEA05-8F54-46F9-845F-91691DACC382}" type="parTrans" cxnId="{8C5B8206-565F-4F43-99A4-5F620F550FF8}">
      <dgm:prSet/>
      <dgm:spPr/>
      <dgm:t>
        <a:bodyPr/>
        <a:lstStyle/>
        <a:p>
          <a:endParaRPr lang="ru-RU"/>
        </a:p>
      </dgm:t>
    </dgm:pt>
    <dgm:pt modelId="{0E257992-3658-414F-BF8F-657702B13B81}" type="sibTrans" cxnId="{8C5B8206-565F-4F43-99A4-5F620F550FF8}">
      <dgm:prSet/>
      <dgm:spPr/>
      <dgm:t>
        <a:bodyPr/>
        <a:lstStyle/>
        <a:p>
          <a:endParaRPr lang="ru-RU"/>
        </a:p>
      </dgm:t>
    </dgm:pt>
    <dgm:pt modelId="{8FDE7049-08D4-478B-B133-D7E633B0DFFE}">
      <dgm:prSet/>
      <dgm:spPr/>
      <dgm:t>
        <a:bodyPr/>
        <a:lstStyle/>
        <a:p>
          <a:r>
            <a:rPr lang="ru-RU" dirty="0" smtClean="0"/>
            <a:t>Ссылки на конкурсы</a:t>
          </a:r>
          <a:endParaRPr lang="ru-RU" dirty="0"/>
        </a:p>
      </dgm:t>
    </dgm:pt>
    <dgm:pt modelId="{2CA5B5D7-8E05-44D1-9F06-F054BB57D3F7}" type="parTrans" cxnId="{F11E3308-0A19-4FBF-8933-49C7B37D4110}">
      <dgm:prSet/>
      <dgm:spPr/>
      <dgm:t>
        <a:bodyPr/>
        <a:lstStyle/>
        <a:p>
          <a:endParaRPr lang="ru-RU"/>
        </a:p>
      </dgm:t>
    </dgm:pt>
    <dgm:pt modelId="{1B0B093A-A234-4D75-96EA-B96C21484F60}" type="sibTrans" cxnId="{F11E3308-0A19-4FBF-8933-49C7B37D4110}">
      <dgm:prSet/>
      <dgm:spPr/>
      <dgm:t>
        <a:bodyPr/>
        <a:lstStyle/>
        <a:p>
          <a:endParaRPr lang="ru-RU"/>
        </a:p>
      </dgm:t>
    </dgm:pt>
    <dgm:pt modelId="{23FF8C36-471E-43D4-AFFC-C2648D247A67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https</a:t>
          </a:r>
          <a:r>
            <a:rPr lang="en-US" dirty="0" smtClean="0"/>
            <a:t>://</a:t>
          </a:r>
          <a:r>
            <a:rPr lang="ru-RU" dirty="0" err="1" smtClean="0">
              <a:hlinkClick xmlns:r="http://schemas.openxmlformats.org/officeDocument/2006/relationships" r:id="rId3"/>
            </a:rPr>
            <a:t>рисуйснами.рф</a:t>
          </a:r>
          <a:r>
            <a:rPr lang="ru-RU" dirty="0" smtClean="0"/>
            <a:t>/</a:t>
          </a:r>
          <a:endParaRPr lang="ru-RU" dirty="0"/>
        </a:p>
      </dgm:t>
    </dgm:pt>
    <dgm:pt modelId="{B21B3BFF-27E1-4BCB-8B28-976413FE9B72}" type="parTrans" cxnId="{1E125112-FE05-435C-8075-334671F2ED62}">
      <dgm:prSet/>
      <dgm:spPr/>
      <dgm:t>
        <a:bodyPr/>
        <a:lstStyle/>
        <a:p>
          <a:endParaRPr lang="ru-RU"/>
        </a:p>
      </dgm:t>
    </dgm:pt>
    <dgm:pt modelId="{15D96957-62C3-4F0F-B53D-A5EFE10AB133}" type="sibTrans" cxnId="{1E125112-FE05-435C-8075-334671F2ED62}">
      <dgm:prSet/>
      <dgm:spPr/>
      <dgm:t>
        <a:bodyPr/>
        <a:lstStyle/>
        <a:p>
          <a:endParaRPr lang="ru-RU"/>
        </a:p>
      </dgm:t>
    </dgm:pt>
    <dgm:pt modelId="{96FEEBB9-7805-4B18-8CFC-067021516703}" type="pres">
      <dgm:prSet presAssocID="{416D8F49-311E-4202-84A3-DEA4FEE71C7E}" presName="diagram" presStyleCnt="0">
        <dgm:presLayoutVars>
          <dgm:dir/>
          <dgm:resizeHandles val="exact"/>
        </dgm:presLayoutVars>
      </dgm:prSet>
      <dgm:spPr/>
    </dgm:pt>
    <dgm:pt modelId="{AE8EE230-331A-4585-9667-BDC3BAAA7896}" type="pres">
      <dgm:prSet presAssocID="{6B8AC5AC-7106-4C71-9B91-AAEC8464B9C5}" presName="node" presStyleLbl="node1" presStyleIdx="0" presStyleCnt="4" custLinFactX="18911" custLinFactY="11681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71B15-CED2-4533-9D53-0631E69D879C}" type="pres">
      <dgm:prSet presAssocID="{AB0C1E45-23D8-4935-82A6-1FFAD35CA27C}" presName="sibTrans" presStyleCnt="0"/>
      <dgm:spPr/>
    </dgm:pt>
    <dgm:pt modelId="{0947AF9E-8BED-4725-A36A-0E95274A30FA}" type="pres">
      <dgm:prSet presAssocID="{8FDE7049-08D4-478B-B133-D7E633B0DFFE}" presName="node" presStyleLbl="node1" presStyleIdx="1" presStyleCnt="4" custScaleX="107480" custLinFactX="-16067" custLinFactNeighborX="-100000" custLinFactNeighborY="-4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730B0-4E13-41A4-866D-C622B4682EA0}" type="pres">
      <dgm:prSet presAssocID="{1B0B093A-A234-4D75-96EA-B96C21484F60}" presName="sibTrans" presStyleCnt="0"/>
      <dgm:spPr/>
    </dgm:pt>
    <dgm:pt modelId="{9CFC5E32-84B5-4496-99E9-A8F15EF529DD}" type="pres">
      <dgm:prSet presAssocID="{95716B1D-9AD4-418D-A80A-4D1770B4D40B}" presName="node" presStyleLbl="node1" presStyleIdx="2" presStyleCnt="4" custScaleX="109440" custLinFactNeighborX="-7469" custLinFactNeighborY="-4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263AB-285F-4EB7-9F67-83DEE3090F38}" type="pres">
      <dgm:prSet presAssocID="{0E257992-3658-414F-BF8F-657702B13B81}" presName="sibTrans" presStyleCnt="0"/>
      <dgm:spPr/>
    </dgm:pt>
    <dgm:pt modelId="{4F14DCC6-68F5-4915-8AD7-FDFA9B5BC0EE}" type="pres">
      <dgm:prSet presAssocID="{23FF8C36-471E-43D4-AFFC-C2648D247A67}" presName="node" presStyleLbl="node1" presStyleIdx="3" presStyleCnt="4" custLinFactY="-20262" custLinFactNeighborX="-159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8EE262-1115-4440-8576-093DFE7FA694}" type="presOf" srcId="{95716B1D-9AD4-418D-A80A-4D1770B4D40B}" destId="{9CFC5E32-84B5-4496-99E9-A8F15EF529DD}" srcOrd="0" destOrd="0" presId="urn:microsoft.com/office/officeart/2005/8/layout/default"/>
    <dgm:cxn modelId="{7A87B195-A451-4A15-B9AA-EFC0D1168020}" srcId="{416D8F49-311E-4202-84A3-DEA4FEE71C7E}" destId="{6B8AC5AC-7106-4C71-9B91-AAEC8464B9C5}" srcOrd="0" destOrd="0" parTransId="{BBBC2D79-F4C9-442E-BE36-AD9D37B826C2}" sibTransId="{AB0C1E45-23D8-4935-82A6-1FFAD35CA27C}"/>
    <dgm:cxn modelId="{CF008C8A-C6B9-4B2F-9E9C-A1554E957640}" type="presOf" srcId="{8FDE7049-08D4-478B-B133-D7E633B0DFFE}" destId="{0947AF9E-8BED-4725-A36A-0E95274A30FA}" srcOrd="0" destOrd="0" presId="urn:microsoft.com/office/officeart/2005/8/layout/default"/>
    <dgm:cxn modelId="{B8C3B654-3581-4277-A64D-77C22B97671E}" type="presOf" srcId="{23FF8C36-471E-43D4-AFFC-C2648D247A67}" destId="{4F14DCC6-68F5-4915-8AD7-FDFA9B5BC0EE}" srcOrd="0" destOrd="0" presId="urn:microsoft.com/office/officeart/2005/8/layout/default"/>
    <dgm:cxn modelId="{F11E3308-0A19-4FBF-8933-49C7B37D4110}" srcId="{416D8F49-311E-4202-84A3-DEA4FEE71C7E}" destId="{8FDE7049-08D4-478B-B133-D7E633B0DFFE}" srcOrd="1" destOrd="0" parTransId="{2CA5B5D7-8E05-44D1-9F06-F054BB57D3F7}" sibTransId="{1B0B093A-A234-4D75-96EA-B96C21484F60}"/>
    <dgm:cxn modelId="{D237C5F2-D828-4591-9771-055B35CA6257}" type="presOf" srcId="{416D8F49-311E-4202-84A3-DEA4FEE71C7E}" destId="{96FEEBB9-7805-4B18-8CFC-067021516703}" srcOrd="0" destOrd="0" presId="urn:microsoft.com/office/officeart/2005/8/layout/default"/>
    <dgm:cxn modelId="{8C5B8206-565F-4F43-99A4-5F620F550FF8}" srcId="{416D8F49-311E-4202-84A3-DEA4FEE71C7E}" destId="{95716B1D-9AD4-418D-A80A-4D1770B4D40B}" srcOrd="2" destOrd="0" parTransId="{3E0BEA05-8F54-46F9-845F-91691DACC382}" sibTransId="{0E257992-3658-414F-BF8F-657702B13B81}"/>
    <dgm:cxn modelId="{1E125112-FE05-435C-8075-334671F2ED62}" srcId="{416D8F49-311E-4202-84A3-DEA4FEE71C7E}" destId="{23FF8C36-471E-43D4-AFFC-C2648D247A67}" srcOrd="3" destOrd="0" parTransId="{B21B3BFF-27E1-4BCB-8B28-976413FE9B72}" sibTransId="{15D96957-62C3-4F0F-B53D-A5EFE10AB133}"/>
    <dgm:cxn modelId="{FD2885AB-3871-4248-9664-8901F342EF2E}" type="presOf" srcId="{6B8AC5AC-7106-4C71-9B91-AAEC8464B9C5}" destId="{AE8EE230-331A-4585-9667-BDC3BAAA7896}" srcOrd="0" destOrd="0" presId="urn:microsoft.com/office/officeart/2005/8/layout/default"/>
    <dgm:cxn modelId="{42965F3F-6293-41F3-A8BC-5F4658CD610C}" type="presParOf" srcId="{96FEEBB9-7805-4B18-8CFC-067021516703}" destId="{AE8EE230-331A-4585-9667-BDC3BAAA7896}" srcOrd="0" destOrd="0" presId="urn:microsoft.com/office/officeart/2005/8/layout/default"/>
    <dgm:cxn modelId="{05E44053-4855-4998-A892-515B0147083B}" type="presParOf" srcId="{96FEEBB9-7805-4B18-8CFC-067021516703}" destId="{12671B15-CED2-4533-9D53-0631E69D879C}" srcOrd="1" destOrd="0" presId="urn:microsoft.com/office/officeart/2005/8/layout/default"/>
    <dgm:cxn modelId="{5A793985-EDC0-4555-A8EE-A597DE4DF097}" type="presParOf" srcId="{96FEEBB9-7805-4B18-8CFC-067021516703}" destId="{0947AF9E-8BED-4725-A36A-0E95274A30FA}" srcOrd="2" destOrd="0" presId="urn:microsoft.com/office/officeart/2005/8/layout/default"/>
    <dgm:cxn modelId="{6E6B36E8-A11C-453F-9D4B-F4B941A8C091}" type="presParOf" srcId="{96FEEBB9-7805-4B18-8CFC-067021516703}" destId="{AC9730B0-4E13-41A4-866D-C622B4682EA0}" srcOrd="3" destOrd="0" presId="urn:microsoft.com/office/officeart/2005/8/layout/default"/>
    <dgm:cxn modelId="{662C2A3A-7FDA-4509-A816-9C53D8301E61}" type="presParOf" srcId="{96FEEBB9-7805-4B18-8CFC-067021516703}" destId="{9CFC5E32-84B5-4496-99E9-A8F15EF529DD}" srcOrd="4" destOrd="0" presId="urn:microsoft.com/office/officeart/2005/8/layout/default"/>
    <dgm:cxn modelId="{C038D625-9A78-4E08-9104-ABFE08A4F259}" type="presParOf" srcId="{96FEEBB9-7805-4B18-8CFC-067021516703}" destId="{03E263AB-285F-4EB7-9F67-83DEE3090F38}" srcOrd="5" destOrd="0" presId="urn:microsoft.com/office/officeart/2005/8/layout/default"/>
    <dgm:cxn modelId="{05DDFB1C-3053-4235-B035-FEACC4E6C46A}" type="presParOf" srcId="{96FEEBB9-7805-4B18-8CFC-067021516703}" destId="{4F14DCC6-68F5-4915-8AD7-FDFA9B5BC0E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3F63971-ADAC-4AED-BF50-5A2498E52BDC}" type="doc">
      <dgm:prSet loTypeId="urn:microsoft.com/office/officeart/2005/8/layout/default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A7077FA-7A66-4BD0-9741-539A99834041}">
      <dgm:prSet phldrT="[Текст]"/>
      <dgm:spPr/>
      <dgm:t>
        <a:bodyPr/>
        <a:lstStyle/>
        <a:p>
          <a:r>
            <a:rPr lang="ru-RU" dirty="0" smtClean="0"/>
            <a:t>Достижения учащихся</a:t>
          </a:r>
          <a:endParaRPr lang="ru-RU" dirty="0"/>
        </a:p>
      </dgm:t>
    </dgm:pt>
    <dgm:pt modelId="{C4C6E40C-21DE-49A6-96EC-10AFEBE21F52}" type="parTrans" cxnId="{879D52A0-B116-4450-96BE-1DE24F2DBD95}">
      <dgm:prSet/>
      <dgm:spPr/>
      <dgm:t>
        <a:bodyPr/>
        <a:lstStyle/>
        <a:p>
          <a:endParaRPr lang="ru-RU"/>
        </a:p>
      </dgm:t>
    </dgm:pt>
    <dgm:pt modelId="{BE9A8039-9E70-4321-A031-0E834DDE06D0}" type="sibTrans" cxnId="{879D52A0-B116-4450-96BE-1DE24F2DBD95}">
      <dgm:prSet/>
      <dgm:spPr/>
      <dgm:t>
        <a:bodyPr/>
        <a:lstStyle/>
        <a:p>
          <a:endParaRPr lang="ru-RU"/>
        </a:p>
      </dgm:t>
    </dgm:pt>
    <dgm:pt modelId="{C21C8717-94FA-4E81-95FD-BCAD0926334E}" type="pres">
      <dgm:prSet presAssocID="{B3F63971-ADAC-4AED-BF50-5A2498E52B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C0451-0A77-4C5D-97DB-788AB803470A}" type="pres">
      <dgm:prSet presAssocID="{0A7077FA-7A66-4BD0-9741-539A99834041}" presName="node" presStyleLbl="node1" presStyleIdx="0" presStyleCnt="1" custScaleX="151032" custLinFactNeighborX="-18323" custLinFactNeighborY="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23EFA2-2D28-43E5-ABF4-190D3E4EF251}" type="presOf" srcId="{B3F63971-ADAC-4AED-BF50-5A2498E52BDC}" destId="{C21C8717-94FA-4E81-95FD-BCAD0926334E}" srcOrd="0" destOrd="0" presId="urn:microsoft.com/office/officeart/2005/8/layout/default"/>
    <dgm:cxn modelId="{E30A0CC8-1868-44BD-8A52-D22E89A0E9E0}" type="presOf" srcId="{0A7077FA-7A66-4BD0-9741-539A99834041}" destId="{CF9C0451-0A77-4C5D-97DB-788AB803470A}" srcOrd="0" destOrd="0" presId="urn:microsoft.com/office/officeart/2005/8/layout/default"/>
    <dgm:cxn modelId="{879D52A0-B116-4450-96BE-1DE24F2DBD95}" srcId="{B3F63971-ADAC-4AED-BF50-5A2498E52BDC}" destId="{0A7077FA-7A66-4BD0-9741-539A99834041}" srcOrd="0" destOrd="0" parTransId="{C4C6E40C-21DE-49A6-96EC-10AFEBE21F52}" sibTransId="{BE9A8039-9E70-4321-A031-0E834DDE06D0}"/>
    <dgm:cxn modelId="{EEDFDA34-B062-4ACD-9100-5234A6D68C58}" type="presParOf" srcId="{C21C8717-94FA-4E81-95FD-BCAD0926334E}" destId="{CF9C0451-0A77-4C5D-97DB-788AB803470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F0AB04-8084-44A3-8585-109D58C1E040}" type="doc">
      <dgm:prSet loTypeId="urn:microsoft.com/office/officeart/2005/8/layout/vLis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FF7ECEB-2C51-4876-8E7F-090E08093E1F}">
      <dgm:prSet phldrT="[Текст]"/>
      <dgm:spPr/>
      <dgm:t>
        <a:bodyPr/>
        <a:lstStyle/>
        <a:p>
          <a:r>
            <a:rPr lang="ru-RU" dirty="0" smtClean="0"/>
            <a:t>Положение об организации и осуществления образовательной деятельности по ДООП МКДОУ д/с 34</a:t>
          </a:r>
          <a:endParaRPr lang="ru-RU" dirty="0"/>
        </a:p>
      </dgm:t>
    </dgm:pt>
    <dgm:pt modelId="{BE5FF1E7-5F8C-43FC-84AF-A4080828BCF4}" type="parTrans" cxnId="{8821C374-64B5-4A9D-84E2-C75232787E3C}">
      <dgm:prSet/>
      <dgm:spPr/>
      <dgm:t>
        <a:bodyPr/>
        <a:lstStyle/>
        <a:p>
          <a:endParaRPr lang="ru-RU"/>
        </a:p>
      </dgm:t>
    </dgm:pt>
    <dgm:pt modelId="{626129A6-2802-4E93-8CB8-FFAB591992A6}" type="sibTrans" cxnId="{8821C374-64B5-4A9D-84E2-C75232787E3C}">
      <dgm:prSet/>
      <dgm:spPr/>
      <dgm:t>
        <a:bodyPr/>
        <a:lstStyle/>
        <a:p>
          <a:endParaRPr lang="ru-RU"/>
        </a:p>
      </dgm:t>
    </dgm:pt>
    <dgm:pt modelId="{7CE0919B-15C9-4FB4-870F-0A6824B112D9}">
      <dgm:prSet phldrT="[Текст]"/>
      <dgm:spPr/>
      <dgm:t>
        <a:bodyPr/>
        <a:lstStyle/>
        <a:p>
          <a:r>
            <a:rPr lang="ru-RU" dirty="0" smtClean="0"/>
            <a:t>Положение о сетевой форме реализации дополнительных образовательных программ</a:t>
          </a:r>
          <a:endParaRPr lang="ru-RU" dirty="0"/>
        </a:p>
      </dgm:t>
    </dgm:pt>
    <dgm:pt modelId="{7965B5CA-03F9-4C07-9650-3791F1E5D21A}" type="parTrans" cxnId="{0142F775-CF8C-4EEF-9837-3D5B6D59CA27}">
      <dgm:prSet/>
      <dgm:spPr/>
      <dgm:t>
        <a:bodyPr/>
        <a:lstStyle/>
        <a:p>
          <a:endParaRPr lang="ru-RU"/>
        </a:p>
      </dgm:t>
    </dgm:pt>
    <dgm:pt modelId="{402AA95F-4E47-454C-9668-2C2E1D4B0936}" type="sibTrans" cxnId="{0142F775-CF8C-4EEF-9837-3D5B6D59CA27}">
      <dgm:prSet/>
      <dgm:spPr/>
      <dgm:t>
        <a:bodyPr/>
        <a:lstStyle/>
        <a:p>
          <a:endParaRPr lang="ru-RU"/>
        </a:p>
      </dgm:t>
    </dgm:pt>
    <dgm:pt modelId="{AAC097EF-EF63-478E-9F38-260DE16F398C}">
      <dgm:prSet phldrT="[Текст]"/>
      <dgm:spPr/>
      <dgm:t>
        <a:bodyPr/>
        <a:lstStyle/>
        <a:p>
          <a:r>
            <a:rPr lang="ru-RU" dirty="0" smtClean="0"/>
            <a:t>Положение о рабочей программе педагога дополнительного образования МКДОУ д/с 34</a:t>
          </a:r>
        </a:p>
      </dgm:t>
    </dgm:pt>
    <dgm:pt modelId="{6E63D4E9-F164-461D-AFB4-0EE5C3CF2A0D}" type="sibTrans" cxnId="{5EF73733-D8DB-4C05-8A41-CAD083AC4833}">
      <dgm:prSet/>
      <dgm:spPr/>
      <dgm:t>
        <a:bodyPr/>
        <a:lstStyle/>
        <a:p>
          <a:endParaRPr lang="ru-RU"/>
        </a:p>
      </dgm:t>
    </dgm:pt>
    <dgm:pt modelId="{D2F5AA89-EB6E-4164-958C-F04C493F95B2}" type="parTrans" cxnId="{5EF73733-D8DB-4C05-8A41-CAD083AC4833}">
      <dgm:prSet/>
      <dgm:spPr/>
      <dgm:t>
        <a:bodyPr/>
        <a:lstStyle/>
        <a:p>
          <a:endParaRPr lang="ru-RU"/>
        </a:p>
      </dgm:t>
    </dgm:pt>
    <dgm:pt modelId="{63AE8812-8EC3-47A8-B29F-9A0D2F030D40}" type="pres">
      <dgm:prSet presAssocID="{FAF0AB04-8084-44A3-8585-109D58C1E0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185611-0842-49B2-93F3-9D8BF293EA36}" type="pres">
      <dgm:prSet presAssocID="{AAC097EF-EF63-478E-9F38-260DE16F398C}" presName="composite" presStyleCnt="0"/>
      <dgm:spPr/>
      <dgm:t>
        <a:bodyPr/>
        <a:lstStyle/>
        <a:p>
          <a:endParaRPr lang="ru-RU"/>
        </a:p>
      </dgm:t>
    </dgm:pt>
    <dgm:pt modelId="{EC92823A-979C-42CF-9E78-11068976B41B}" type="pres">
      <dgm:prSet presAssocID="{AAC097EF-EF63-478E-9F38-260DE16F398C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29D64F-3323-4B01-BE00-EDEA3DEE134A}" type="pres">
      <dgm:prSet presAssocID="{AAC097EF-EF63-478E-9F38-260DE16F398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132EE-38C7-46C9-9FDE-9EBD426EB58D}" type="pres">
      <dgm:prSet presAssocID="{6E63D4E9-F164-461D-AFB4-0EE5C3CF2A0D}" presName="spacing" presStyleCnt="0"/>
      <dgm:spPr/>
      <dgm:t>
        <a:bodyPr/>
        <a:lstStyle/>
        <a:p>
          <a:endParaRPr lang="ru-RU"/>
        </a:p>
      </dgm:t>
    </dgm:pt>
    <dgm:pt modelId="{D8132889-A103-44F3-97E8-AA119760417B}" type="pres">
      <dgm:prSet presAssocID="{3FF7ECEB-2C51-4876-8E7F-090E08093E1F}" presName="composite" presStyleCnt="0"/>
      <dgm:spPr/>
      <dgm:t>
        <a:bodyPr/>
        <a:lstStyle/>
        <a:p>
          <a:endParaRPr lang="ru-RU"/>
        </a:p>
      </dgm:t>
    </dgm:pt>
    <dgm:pt modelId="{B818C5E5-8BB2-489A-80C6-5D575567D88D}" type="pres">
      <dgm:prSet presAssocID="{3FF7ECEB-2C51-4876-8E7F-090E08093E1F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CC291E-1B72-4885-BD3E-904D56299976}" type="pres">
      <dgm:prSet presAssocID="{3FF7ECEB-2C51-4876-8E7F-090E08093E1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B7697-56C8-4F6E-8B5A-7589E6D701C0}" type="pres">
      <dgm:prSet presAssocID="{626129A6-2802-4E93-8CB8-FFAB591992A6}" presName="spacing" presStyleCnt="0"/>
      <dgm:spPr/>
      <dgm:t>
        <a:bodyPr/>
        <a:lstStyle/>
        <a:p>
          <a:endParaRPr lang="ru-RU"/>
        </a:p>
      </dgm:t>
    </dgm:pt>
    <dgm:pt modelId="{1ACC080C-F457-443E-A40E-D1CB809236CC}" type="pres">
      <dgm:prSet presAssocID="{7CE0919B-15C9-4FB4-870F-0A6824B112D9}" presName="composite" presStyleCnt="0"/>
      <dgm:spPr/>
      <dgm:t>
        <a:bodyPr/>
        <a:lstStyle/>
        <a:p>
          <a:endParaRPr lang="ru-RU"/>
        </a:p>
      </dgm:t>
    </dgm:pt>
    <dgm:pt modelId="{3E0CCA8F-75A3-451F-A1C1-972A50E2B3BB}" type="pres">
      <dgm:prSet presAssocID="{7CE0919B-15C9-4FB4-870F-0A6824B112D9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212954-D574-4C9F-AAE5-45E3CDEF479F}" type="pres">
      <dgm:prSet presAssocID="{7CE0919B-15C9-4FB4-870F-0A6824B112D9}" presName="txShp" presStyleLbl="node1" presStyleIdx="2" presStyleCnt="3" custLinFactNeighborX="116" custLinFactNeighborY="5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F73733-D8DB-4C05-8A41-CAD083AC4833}" srcId="{FAF0AB04-8084-44A3-8585-109D58C1E040}" destId="{AAC097EF-EF63-478E-9F38-260DE16F398C}" srcOrd="0" destOrd="0" parTransId="{D2F5AA89-EB6E-4164-958C-F04C493F95B2}" sibTransId="{6E63D4E9-F164-461D-AFB4-0EE5C3CF2A0D}"/>
    <dgm:cxn modelId="{0142F775-CF8C-4EEF-9837-3D5B6D59CA27}" srcId="{FAF0AB04-8084-44A3-8585-109D58C1E040}" destId="{7CE0919B-15C9-4FB4-870F-0A6824B112D9}" srcOrd="2" destOrd="0" parTransId="{7965B5CA-03F9-4C07-9650-3791F1E5D21A}" sibTransId="{402AA95F-4E47-454C-9668-2C2E1D4B0936}"/>
    <dgm:cxn modelId="{0E6B8C2D-01F8-4D80-BDC5-BCDF18023CD3}" type="presOf" srcId="{FAF0AB04-8084-44A3-8585-109D58C1E040}" destId="{63AE8812-8EC3-47A8-B29F-9A0D2F030D40}" srcOrd="0" destOrd="0" presId="urn:microsoft.com/office/officeart/2005/8/layout/vList3"/>
    <dgm:cxn modelId="{EAD96423-C383-460C-B47F-584AD1A8AA11}" type="presOf" srcId="{7CE0919B-15C9-4FB4-870F-0A6824B112D9}" destId="{0A212954-D574-4C9F-AAE5-45E3CDEF479F}" srcOrd="0" destOrd="0" presId="urn:microsoft.com/office/officeart/2005/8/layout/vList3"/>
    <dgm:cxn modelId="{C6575CA7-3A45-4C9F-8E5A-D4A685937651}" type="presOf" srcId="{AAC097EF-EF63-478E-9F38-260DE16F398C}" destId="{C229D64F-3323-4B01-BE00-EDEA3DEE134A}" srcOrd="0" destOrd="0" presId="urn:microsoft.com/office/officeart/2005/8/layout/vList3"/>
    <dgm:cxn modelId="{8821C374-64B5-4A9D-84E2-C75232787E3C}" srcId="{FAF0AB04-8084-44A3-8585-109D58C1E040}" destId="{3FF7ECEB-2C51-4876-8E7F-090E08093E1F}" srcOrd="1" destOrd="0" parTransId="{BE5FF1E7-5F8C-43FC-84AF-A4080828BCF4}" sibTransId="{626129A6-2802-4E93-8CB8-FFAB591992A6}"/>
    <dgm:cxn modelId="{3FB2D018-7823-45E8-932E-E134A2892C41}" type="presOf" srcId="{3FF7ECEB-2C51-4876-8E7F-090E08093E1F}" destId="{58CC291E-1B72-4885-BD3E-904D56299976}" srcOrd="0" destOrd="0" presId="urn:microsoft.com/office/officeart/2005/8/layout/vList3"/>
    <dgm:cxn modelId="{B35D5E67-3090-428D-9717-1716B0E2EADF}" type="presParOf" srcId="{63AE8812-8EC3-47A8-B29F-9A0D2F030D40}" destId="{6B185611-0842-49B2-93F3-9D8BF293EA36}" srcOrd="0" destOrd="0" presId="urn:microsoft.com/office/officeart/2005/8/layout/vList3"/>
    <dgm:cxn modelId="{0C50AEAC-70FD-4DFC-9278-914E868B5E0F}" type="presParOf" srcId="{6B185611-0842-49B2-93F3-9D8BF293EA36}" destId="{EC92823A-979C-42CF-9E78-11068976B41B}" srcOrd="0" destOrd="0" presId="urn:microsoft.com/office/officeart/2005/8/layout/vList3"/>
    <dgm:cxn modelId="{4C9F7F56-C817-457E-B4D2-6CB008973DF0}" type="presParOf" srcId="{6B185611-0842-49B2-93F3-9D8BF293EA36}" destId="{C229D64F-3323-4B01-BE00-EDEA3DEE134A}" srcOrd="1" destOrd="0" presId="urn:microsoft.com/office/officeart/2005/8/layout/vList3"/>
    <dgm:cxn modelId="{3C2031EA-CB8A-40EE-965B-DC2154506A3F}" type="presParOf" srcId="{63AE8812-8EC3-47A8-B29F-9A0D2F030D40}" destId="{C59132EE-38C7-46C9-9FDE-9EBD426EB58D}" srcOrd="1" destOrd="0" presId="urn:microsoft.com/office/officeart/2005/8/layout/vList3"/>
    <dgm:cxn modelId="{0D96250F-CCC4-4887-AAEB-0E24476D3244}" type="presParOf" srcId="{63AE8812-8EC3-47A8-B29F-9A0D2F030D40}" destId="{D8132889-A103-44F3-97E8-AA119760417B}" srcOrd="2" destOrd="0" presId="urn:microsoft.com/office/officeart/2005/8/layout/vList3"/>
    <dgm:cxn modelId="{8FC80650-FEB7-49A8-9902-E471D3CF0080}" type="presParOf" srcId="{D8132889-A103-44F3-97E8-AA119760417B}" destId="{B818C5E5-8BB2-489A-80C6-5D575567D88D}" srcOrd="0" destOrd="0" presId="urn:microsoft.com/office/officeart/2005/8/layout/vList3"/>
    <dgm:cxn modelId="{BA6D5BF8-4C46-4F6A-B0F9-D85DDF765A3C}" type="presParOf" srcId="{D8132889-A103-44F3-97E8-AA119760417B}" destId="{58CC291E-1B72-4885-BD3E-904D56299976}" srcOrd="1" destOrd="0" presId="urn:microsoft.com/office/officeart/2005/8/layout/vList3"/>
    <dgm:cxn modelId="{C1DD9810-1A39-46B6-A9B1-0FA338A078E8}" type="presParOf" srcId="{63AE8812-8EC3-47A8-B29F-9A0D2F030D40}" destId="{6D4B7697-56C8-4F6E-8B5A-7589E6D701C0}" srcOrd="3" destOrd="0" presId="urn:microsoft.com/office/officeart/2005/8/layout/vList3"/>
    <dgm:cxn modelId="{A022395C-0190-4D73-9855-F9129DE708B5}" type="presParOf" srcId="{63AE8812-8EC3-47A8-B29F-9A0D2F030D40}" destId="{1ACC080C-F457-443E-A40E-D1CB809236CC}" srcOrd="4" destOrd="0" presId="urn:microsoft.com/office/officeart/2005/8/layout/vList3"/>
    <dgm:cxn modelId="{D0E24452-DB3B-493B-9A3F-80EAF0D9680B}" type="presParOf" srcId="{1ACC080C-F457-443E-A40E-D1CB809236CC}" destId="{3E0CCA8F-75A3-451F-A1C1-972A50E2B3BB}" srcOrd="0" destOrd="0" presId="urn:microsoft.com/office/officeart/2005/8/layout/vList3"/>
    <dgm:cxn modelId="{2FA9BC0D-4B41-4B0A-837C-0A29831C5C66}" type="presParOf" srcId="{1ACC080C-F457-443E-A40E-D1CB809236CC}" destId="{0A212954-D574-4C9F-AAE5-45E3CDEF479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7FC026-812A-4D34-98FE-8B4FB0AEFE3A}" type="doc">
      <dgm:prSet loTypeId="urn:microsoft.com/office/officeart/2005/8/layout/vList3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A15D2170-A49C-4FEB-8591-190A70AA88E0}">
      <dgm:prSet custT="1"/>
      <dgm:spPr/>
      <dgm:t>
        <a:bodyPr/>
        <a:lstStyle/>
        <a:p>
          <a:pPr rtl="0"/>
          <a:r>
            <a:rPr lang="en-US" sz="1000" dirty="0" smtClean="0">
              <a:hlinkClick xmlns:r="http://schemas.openxmlformats.org/officeDocument/2006/relationships" r:id="rId1"/>
            </a:rPr>
            <a:t>http://ds34.ed09.ru/%D0%BF%D1%80%D0%BE%D0%B3%D1%80%D0%B0%D0%BC%D0%BC%D1%8B</a:t>
          </a:r>
          <a:r>
            <a:rPr lang="en-US" sz="500" dirty="0" smtClean="0">
              <a:hlinkClick xmlns:r="http://schemas.openxmlformats.org/officeDocument/2006/relationships" r:id="rId1"/>
            </a:rPr>
            <a:t>/</a:t>
          </a:r>
          <a:endParaRPr lang="ru-RU" sz="500" dirty="0"/>
        </a:p>
      </dgm:t>
    </dgm:pt>
    <dgm:pt modelId="{BC6DB49C-0503-486A-9F1A-8590AFA4369B}" type="parTrans" cxnId="{4E894D48-9B7D-4994-926B-5B785195D93A}">
      <dgm:prSet/>
      <dgm:spPr/>
      <dgm:t>
        <a:bodyPr/>
        <a:lstStyle/>
        <a:p>
          <a:endParaRPr lang="ru-RU"/>
        </a:p>
      </dgm:t>
    </dgm:pt>
    <dgm:pt modelId="{E2452DFE-08A9-4C62-9C4B-B1EC18B0D007}" type="sibTrans" cxnId="{4E894D48-9B7D-4994-926B-5B785195D93A}">
      <dgm:prSet/>
      <dgm:spPr/>
      <dgm:t>
        <a:bodyPr/>
        <a:lstStyle/>
        <a:p>
          <a:endParaRPr lang="ru-RU"/>
        </a:p>
      </dgm:t>
    </dgm:pt>
    <dgm:pt modelId="{02BA0AFF-8BEF-4D6B-847C-96E68D8E3AF1}" type="pres">
      <dgm:prSet presAssocID="{537FC026-812A-4D34-98FE-8B4FB0AEFE3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67D87-9EF4-4808-9BD6-16A943541311}" type="pres">
      <dgm:prSet presAssocID="{A15D2170-A49C-4FEB-8591-190A70AA88E0}" presName="composite" presStyleCnt="0"/>
      <dgm:spPr/>
    </dgm:pt>
    <dgm:pt modelId="{F7858FA6-C0E3-41C7-8D79-8B12F4143BB4}" type="pres">
      <dgm:prSet presAssocID="{A15D2170-A49C-4FEB-8591-190A70AA88E0}" presName="imgShp" presStyleLbl="fgImgPlace1" presStyleIdx="0" presStyleCnt="1"/>
      <dgm:spPr/>
    </dgm:pt>
    <dgm:pt modelId="{F34923E7-5054-4B08-B6CB-4BB38A1BD340}" type="pres">
      <dgm:prSet presAssocID="{A15D2170-A49C-4FEB-8591-190A70AA88E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89A47F-E878-4B14-8BFA-80B78B0077C5}" type="presOf" srcId="{537FC026-812A-4D34-98FE-8B4FB0AEFE3A}" destId="{02BA0AFF-8BEF-4D6B-847C-96E68D8E3AF1}" srcOrd="0" destOrd="0" presId="urn:microsoft.com/office/officeart/2005/8/layout/vList3"/>
    <dgm:cxn modelId="{4E894D48-9B7D-4994-926B-5B785195D93A}" srcId="{537FC026-812A-4D34-98FE-8B4FB0AEFE3A}" destId="{A15D2170-A49C-4FEB-8591-190A70AA88E0}" srcOrd="0" destOrd="0" parTransId="{BC6DB49C-0503-486A-9F1A-8590AFA4369B}" sibTransId="{E2452DFE-08A9-4C62-9C4B-B1EC18B0D007}"/>
    <dgm:cxn modelId="{8F66E29A-6B83-4487-8F72-473AC038E454}" type="presOf" srcId="{A15D2170-A49C-4FEB-8591-190A70AA88E0}" destId="{F34923E7-5054-4B08-B6CB-4BB38A1BD340}" srcOrd="0" destOrd="0" presId="urn:microsoft.com/office/officeart/2005/8/layout/vList3"/>
    <dgm:cxn modelId="{1D0A4C26-C4F3-44E3-9F8F-3BC70E4457C7}" type="presParOf" srcId="{02BA0AFF-8BEF-4D6B-847C-96E68D8E3AF1}" destId="{2A467D87-9EF4-4808-9BD6-16A943541311}" srcOrd="0" destOrd="0" presId="urn:microsoft.com/office/officeart/2005/8/layout/vList3"/>
    <dgm:cxn modelId="{E7D80E8E-62FA-4A1F-8F7A-A875F8920CB6}" type="presParOf" srcId="{2A467D87-9EF4-4808-9BD6-16A943541311}" destId="{F7858FA6-C0E3-41C7-8D79-8B12F4143BB4}" srcOrd="0" destOrd="0" presId="urn:microsoft.com/office/officeart/2005/8/layout/vList3"/>
    <dgm:cxn modelId="{2E652E71-3C06-47FA-9D17-F40264DA099D}" type="presParOf" srcId="{2A467D87-9EF4-4808-9BD6-16A943541311}" destId="{F34923E7-5054-4B08-B6CB-4BB38A1BD3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0B035E-C1CA-4F5C-980F-4C643BF7BA75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34C7623-60F2-4EB4-B57B-7F39C2D94ED3}">
      <dgm:prSet phldrT="[Текст]"/>
      <dgm:spPr/>
      <dgm:t>
        <a:bodyPr/>
        <a:lstStyle/>
        <a:p>
          <a:r>
            <a:rPr lang="ru-RU" dirty="0" smtClean="0"/>
            <a:t>Информационно-аналитические материалы целевой запрос родителей на выбор программы дополнительного образования детей.</a:t>
          </a:r>
          <a:endParaRPr lang="ru-RU" dirty="0"/>
        </a:p>
      </dgm:t>
    </dgm:pt>
    <dgm:pt modelId="{7F136A5E-02B3-4B07-B3A7-89E1CA75DC66}" type="parTrans" cxnId="{0A0F38D4-D12E-4FFF-95BC-609BCBF6B020}">
      <dgm:prSet/>
      <dgm:spPr/>
      <dgm:t>
        <a:bodyPr/>
        <a:lstStyle/>
        <a:p>
          <a:endParaRPr lang="ru-RU"/>
        </a:p>
      </dgm:t>
    </dgm:pt>
    <dgm:pt modelId="{FC88CBC4-9AFD-44AA-BCCF-E83EB0B308BD}" type="sibTrans" cxnId="{0A0F38D4-D12E-4FFF-95BC-609BCBF6B020}">
      <dgm:prSet/>
      <dgm:spPr/>
      <dgm:t>
        <a:bodyPr/>
        <a:lstStyle/>
        <a:p>
          <a:endParaRPr lang="ru-RU"/>
        </a:p>
      </dgm:t>
    </dgm:pt>
    <dgm:pt modelId="{6F7871E5-1DAD-483D-9122-4ECEBE83F78F}" type="pres">
      <dgm:prSet presAssocID="{F90B035E-C1CA-4F5C-980F-4C643BF7BA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61D847-8058-45EC-962D-B3DCEBCF0BA9}" type="pres">
      <dgm:prSet presAssocID="{F90B035E-C1CA-4F5C-980F-4C643BF7BA75}" presName="Name1" presStyleCnt="0"/>
      <dgm:spPr/>
    </dgm:pt>
    <dgm:pt modelId="{F5942F7B-9843-4B3D-89DC-CC22BEEE4970}" type="pres">
      <dgm:prSet presAssocID="{F90B035E-C1CA-4F5C-980F-4C643BF7BA75}" presName="cycle" presStyleCnt="0"/>
      <dgm:spPr/>
    </dgm:pt>
    <dgm:pt modelId="{2C2A7FBD-A123-4215-8F10-2A32437E693A}" type="pres">
      <dgm:prSet presAssocID="{F90B035E-C1CA-4F5C-980F-4C643BF7BA75}" presName="srcNode" presStyleLbl="node1" presStyleIdx="0" presStyleCnt="1"/>
      <dgm:spPr/>
    </dgm:pt>
    <dgm:pt modelId="{F34F6ED4-843F-4292-83A2-E0D41BD0CD1E}" type="pres">
      <dgm:prSet presAssocID="{F90B035E-C1CA-4F5C-980F-4C643BF7BA75}" presName="conn" presStyleLbl="parChTrans1D2" presStyleIdx="0" presStyleCnt="1"/>
      <dgm:spPr/>
      <dgm:t>
        <a:bodyPr/>
        <a:lstStyle/>
        <a:p>
          <a:endParaRPr lang="ru-RU"/>
        </a:p>
      </dgm:t>
    </dgm:pt>
    <dgm:pt modelId="{816B2A19-E780-4FCD-8041-3E5E62D0A56A}" type="pres">
      <dgm:prSet presAssocID="{F90B035E-C1CA-4F5C-980F-4C643BF7BA75}" presName="extraNode" presStyleLbl="node1" presStyleIdx="0" presStyleCnt="1"/>
      <dgm:spPr/>
    </dgm:pt>
    <dgm:pt modelId="{CAA90D13-9451-40C2-853B-704A71B12053}" type="pres">
      <dgm:prSet presAssocID="{F90B035E-C1CA-4F5C-980F-4C643BF7BA75}" presName="dstNode" presStyleLbl="node1" presStyleIdx="0" presStyleCnt="1"/>
      <dgm:spPr/>
    </dgm:pt>
    <dgm:pt modelId="{A27DDD45-54C4-4D1B-955B-C1498AEFF558}" type="pres">
      <dgm:prSet presAssocID="{434C7623-60F2-4EB4-B57B-7F39C2D94ED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E2232-CCAE-4B71-B2B1-654ABFCB32B9}" type="pres">
      <dgm:prSet presAssocID="{434C7623-60F2-4EB4-B57B-7F39C2D94ED3}" presName="accent_1" presStyleCnt="0"/>
      <dgm:spPr/>
    </dgm:pt>
    <dgm:pt modelId="{1A1C6DF3-ABB8-413E-B443-078214896818}" type="pres">
      <dgm:prSet presAssocID="{434C7623-60F2-4EB4-B57B-7F39C2D94ED3}" presName="accentRepeatNode" presStyleLbl="solidFgAcc1" presStyleIdx="0" presStyleCnt="1"/>
      <dgm:spPr/>
    </dgm:pt>
  </dgm:ptLst>
  <dgm:cxnLst>
    <dgm:cxn modelId="{A75CB091-718A-477F-88D7-BE8DD916F9A8}" type="presOf" srcId="{FC88CBC4-9AFD-44AA-BCCF-E83EB0B308BD}" destId="{F34F6ED4-843F-4292-83A2-E0D41BD0CD1E}" srcOrd="0" destOrd="0" presId="urn:microsoft.com/office/officeart/2008/layout/VerticalCurvedList"/>
    <dgm:cxn modelId="{D46DB6BA-34F7-4CA6-BD56-CB4BFACF7964}" type="presOf" srcId="{F90B035E-C1CA-4F5C-980F-4C643BF7BA75}" destId="{6F7871E5-1DAD-483D-9122-4ECEBE83F78F}" srcOrd="0" destOrd="0" presId="urn:microsoft.com/office/officeart/2008/layout/VerticalCurvedList"/>
    <dgm:cxn modelId="{0A0F38D4-D12E-4FFF-95BC-609BCBF6B020}" srcId="{F90B035E-C1CA-4F5C-980F-4C643BF7BA75}" destId="{434C7623-60F2-4EB4-B57B-7F39C2D94ED3}" srcOrd="0" destOrd="0" parTransId="{7F136A5E-02B3-4B07-B3A7-89E1CA75DC66}" sibTransId="{FC88CBC4-9AFD-44AA-BCCF-E83EB0B308BD}"/>
    <dgm:cxn modelId="{05C66747-B3B5-4BEB-AD6D-F1EBE0AB6E93}" type="presOf" srcId="{434C7623-60F2-4EB4-B57B-7F39C2D94ED3}" destId="{A27DDD45-54C4-4D1B-955B-C1498AEFF558}" srcOrd="0" destOrd="0" presId="urn:microsoft.com/office/officeart/2008/layout/VerticalCurvedList"/>
    <dgm:cxn modelId="{C0FD8687-010F-4BD5-9627-E82ED5BAB661}" type="presParOf" srcId="{6F7871E5-1DAD-483D-9122-4ECEBE83F78F}" destId="{C361D847-8058-45EC-962D-B3DCEBCF0BA9}" srcOrd="0" destOrd="0" presId="urn:microsoft.com/office/officeart/2008/layout/VerticalCurvedList"/>
    <dgm:cxn modelId="{22D60802-715E-463F-B6C7-7D659024AED0}" type="presParOf" srcId="{C361D847-8058-45EC-962D-B3DCEBCF0BA9}" destId="{F5942F7B-9843-4B3D-89DC-CC22BEEE4970}" srcOrd="0" destOrd="0" presId="urn:microsoft.com/office/officeart/2008/layout/VerticalCurvedList"/>
    <dgm:cxn modelId="{2AC4E144-74DD-4B51-9F86-C0B05BA2925F}" type="presParOf" srcId="{F5942F7B-9843-4B3D-89DC-CC22BEEE4970}" destId="{2C2A7FBD-A123-4215-8F10-2A32437E693A}" srcOrd="0" destOrd="0" presId="urn:microsoft.com/office/officeart/2008/layout/VerticalCurvedList"/>
    <dgm:cxn modelId="{A39E4562-BD78-4399-923C-2078C8637037}" type="presParOf" srcId="{F5942F7B-9843-4B3D-89DC-CC22BEEE4970}" destId="{F34F6ED4-843F-4292-83A2-E0D41BD0CD1E}" srcOrd="1" destOrd="0" presId="urn:microsoft.com/office/officeart/2008/layout/VerticalCurvedList"/>
    <dgm:cxn modelId="{E5741F5F-4948-4E9F-B34D-EA003C6283E6}" type="presParOf" srcId="{F5942F7B-9843-4B3D-89DC-CC22BEEE4970}" destId="{816B2A19-E780-4FCD-8041-3E5E62D0A56A}" srcOrd="2" destOrd="0" presId="urn:microsoft.com/office/officeart/2008/layout/VerticalCurvedList"/>
    <dgm:cxn modelId="{FFE716FB-15AE-4182-A6BE-5BEE933E9324}" type="presParOf" srcId="{F5942F7B-9843-4B3D-89DC-CC22BEEE4970}" destId="{CAA90D13-9451-40C2-853B-704A71B12053}" srcOrd="3" destOrd="0" presId="urn:microsoft.com/office/officeart/2008/layout/VerticalCurvedList"/>
    <dgm:cxn modelId="{C6B5C6D9-DBC3-4251-AF22-1FD1255945BF}" type="presParOf" srcId="{C361D847-8058-45EC-962D-B3DCEBCF0BA9}" destId="{A27DDD45-54C4-4D1B-955B-C1498AEFF558}" srcOrd="1" destOrd="0" presId="urn:microsoft.com/office/officeart/2008/layout/VerticalCurvedList"/>
    <dgm:cxn modelId="{1BFCA416-D0C0-42F8-A135-3D5BF0556168}" type="presParOf" srcId="{C361D847-8058-45EC-962D-B3DCEBCF0BA9}" destId="{9EEE2232-CCAE-4B71-B2B1-654ABFCB32B9}" srcOrd="2" destOrd="0" presId="urn:microsoft.com/office/officeart/2008/layout/VerticalCurvedList"/>
    <dgm:cxn modelId="{2F866ED7-2B14-4070-8BC2-DFDF9EA8B9D4}" type="presParOf" srcId="{9EEE2232-CCAE-4B71-B2B1-654ABFCB32B9}" destId="{1A1C6DF3-ABB8-413E-B443-078214896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0B035E-C1CA-4F5C-980F-4C643BF7BA75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42E212-E7EE-4CCA-B623-BF9EE4CD40FF}">
      <dgm:prSet phldrT="[Текст]"/>
      <dgm:spPr/>
      <dgm:t>
        <a:bodyPr/>
        <a:lstStyle/>
        <a:p>
          <a:r>
            <a:rPr lang="ru-RU" dirty="0" smtClean="0"/>
            <a:t>Утвержденная дополнительная общеобразовательная общеразвивающая программа, размещенная на официальном сайте организации </a:t>
          </a:r>
          <a:endParaRPr lang="ru-RU" dirty="0"/>
        </a:p>
      </dgm:t>
    </dgm:pt>
    <dgm:pt modelId="{70A87010-486B-4D7F-A50C-BC53C4D3E3D8}" type="parTrans" cxnId="{775F6303-7E41-4BE2-BAE8-EDA4964648DA}">
      <dgm:prSet/>
      <dgm:spPr/>
      <dgm:t>
        <a:bodyPr/>
        <a:lstStyle/>
        <a:p>
          <a:endParaRPr lang="ru-RU"/>
        </a:p>
      </dgm:t>
    </dgm:pt>
    <dgm:pt modelId="{4FDEB6A7-40B2-4D88-A4C3-AD0C93DFEFCB}" type="sibTrans" cxnId="{775F6303-7E41-4BE2-BAE8-EDA4964648DA}">
      <dgm:prSet/>
      <dgm:spPr/>
      <dgm:t>
        <a:bodyPr/>
        <a:lstStyle/>
        <a:p>
          <a:endParaRPr lang="ru-RU"/>
        </a:p>
      </dgm:t>
    </dgm:pt>
    <dgm:pt modelId="{6F7871E5-1DAD-483D-9122-4ECEBE83F78F}" type="pres">
      <dgm:prSet presAssocID="{F90B035E-C1CA-4F5C-980F-4C643BF7BA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61D847-8058-45EC-962D-B3DCEBCF0BA9}" type="pres">
      <dgm:prSet presAssocID="{F90B035E-C1CA-4F5C-980F-4C643BF7BA75}" presName="Name1" presStyleCnt="0"/>
      <dgm:spPr/>
    </dgm:pt>
    <dgm:pt modelId="{F5942F7B-9843-4B3D-89DC-CC22BEEE4970}" type="pres">
      <dgm:prSet presAssocID="{F90B035E-C1CA-4F5C-980F-4C643BF7BA75}" presName="cycle" presStyleCnt="0"/>
      <dgm:spPr/>
    </dgm:pt>
    <dgm:pt modelId="{2C2A7FBD-A123-4215-8F10-2A32437E693A}" type="pres">
      <dgm:prSet presAssocID="{F90B035E-C1CA-4F5C-980F-4C643BF7BA75}" presName="srcNode" presStyleLbl="node1" presStyleIdx="0" presStyleCnt="1"/>
      <dgm:spPr/>
    </dgm:pt>
    <dgm:pt modelId="{F34F6ED4-843F-4292-83A2-E0D41BD0CD1E}" type="pres">
      <dgm:prSet presAssocID="{F90B035E-C1CA-4F5C-980F-4C643BF7BA75}" presName="conn" presStyleLbl="parChTrans1D2" presStyleIdx="0" presStyleCnt="1"/>
      <dgm:spPr/>
      <dgm:t>
        <a:bodyPr/>
        <a:lstStyle/>
        <a:p>
          <a:endParaRPr lang="ru-RU"/>
        </a:p>
      </dgm:t>
    </dgm:pt>
    <dgm:pt modelId="{816B2A19-E780-4FCD-8041-3E5E62D0A56A}" type="pres">
      <dgm:prSet presAssocID="{F90B035E-C1CA-4F5C-980F-4C643BF7BA75}" presName="extraNode" presStyleLbl="node1" presStyleIdx="0" presStyleCnt="1"/>
      <dgm:spPr/>
    </dgm:pt>
    <dgm:pt modelId="{CAA90D13-9451-40C2-853B-704A71B12053}" type="pres">
      <dgm:prSet presAssocID="{F90B035E-C1CA-4F5C-980F-4C643BF7BA75}" presName="dstNode" presStyleLbl="node1" presStyleIdx="0" presStyleCnt="1"/>
      <dgm:spPr/>
    </dgm:pt>
    <dgm:pt modelId="{A61B8673-52C9-425B-A84B-6DBB7EBC0180}" type="pres">
      <dgm:prSet presAssocID="{5842E212-E7EE-4CCA-B623-BF9EE4CD40F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6C694-C3EB-4EA1-A9A0-0C10B6C4CBB7}" type="pres">
      <dgm:prSet presAssocID="{5842E212-E7EE-4CCA-B623-BF9EE4CD40FF}" presName="accent_1" presStyleCnt="0"/>
      <dgm:spPr/>
    </dgm:pt>
    <dgm:pt modelId="{CD16F8A9-A6EB-4B12-B3DD-4CBA38F0F9D0}" type="pres">
      <dgm:prSet presAssocID="{5842E212-E7EE-4CCA-B623-BF9EE4CD40FF}" presName="accentRepeatNode" presStyleLbl="solidFgAcc1" presStyleIdx="0" presStyleCnt="1"/>
      <dgm:spPr/>
    </dgm:pt>
  </dgm:ptLst>
  <dgm:cxnLst>
    <dgm:cxn modelId="{775F6303-7E41-4BE2-BAE8-EDA4964648DA}" srcId="{F90B035E-C1CA-4F5C-980F-4C643BF7BA75}" destId="{5842E212-E7EE-4CCA-B623-BF9EE4CD40FF}" srcOrd="0" destOrd="0" parTransId="{70A87010-486B-4D7F-A50C-BC53C4D3E3D8}" sibTransId="{4FDEB6A7-40B2-4D88-A4C3-AD0C93DFEFCB}"/>
    <dgm:cxn modelId="{D46DB6BA-34F7-4CA6-BD56-CB4BFACF7964}" type="presOf" srcId="{F90B035E-C1CA-4F5C-980F-4C643BF7BA75}" destId="{6F7871E5-1DAD-483D-9122-4ECEBE83F78F}" srcOrd="0" destOrd="0" presId="urn:microsoft.com/office/officeart/2008/layout/VerticalCurvedList"/>
    <dgm:cxn modelId="{3777DEF1-866D-4151-ADA7-480A8A7CD438}" type="presOf" srcId="{4FDEB6A7-40B2-4D88-A4C3-AD0C93DFEFCB}" destId="{F34F6ED4-843F-4292-83A2-E0D41BD0CD1E}" srcOrd="0" destOrd="0" presId="urn:microsoft.com/office/officeart/2008/layout/VerticalCurvedList"/>
    <dgm:cxn modelId="{0D05C7AB-9DC0-469B-BFCB-7A3EA272BB9B}" type="presOf" srcId="{5842E212-E7EE-4CCA-B623-BF9EE4CD40FF}" destId="{A61B8673-52C9-425B-A84B-6DBB7EBC0180}" srcOrd="0" destOrd="0" presId="urn:microsoft.com/office/officeart/2008/layout/VerticalCurvedList"/>
    <dgm:cxn modelId="{C0FD8687-010F-4BD5-9627-E82ED5BAB661}" type="presParOf" srcId="{6F7871E5-1DAD-483D-9122-4ECEBE83F78F}" destId="{C361D847-8058-45EC-962D-B3DCEBCF0BA9}" srcOrd="0" destOrd="0" presId="urn:microsoft.com/office/officeart/2008/layout/VerticalCurvedList"/>
    <dgm:cxn modelId="{22D60802-715E-463F-B6C7-7D659024AED0}" type="presParOf" srcId="{C361D847-8058-45EC-962D-B3DCEBCF0BA9}" destId="{F5942F7B-9843-4B3D-89DC-CC22BEEE4970}" srcOrd="0" destOrd="0" presId="urn:microsoft.com/office/officeart/2008/layout/VerticalCurvedList"/>
    <dgm:cxn modelId="{2AC4E144-74DD-4B51-9F86-C0B05BA2925F}" type="presParOf" srcId="{F5942F7B-9843-4B3D-89DC-CC22BEEE4970}" destId="{2C2A7FBD-A123-4215-8F10-2A32437E693A}" srcOrd="0" destOrd="0" presId="urn:microsoft.com/office/officeart/2008/layout/VerticalCurvedList"/>
    <dgm:cxn modelId="{A39E4562-BD78-4399-923C-2078C8637037}" type="presParOf" srcId="{F5942F7B-9843-4B3D-89DC-CC22BEEE4970}" destId="{F34F6ED4-843F-4292-83A2-E0D41BD0CD1E}" srcOrd="1" destOrd="0" presId="urn:microsoft.com/office/officeart/2008/layout/VerticalCurvedList"/>
    <dgm:cxn modelId="{E5741F5F-4948-4E9F-B34D-EA003C6283E6}" type="presParOf" srcId="{F5942F7B-9843-4B3D-89DC-CC22BEEE4970}" destId="{816B2A19-E780-4FCD-8041-3E5E62D0A56A}" srcOrd="2" destOrd="0" presId="urn:microsoft.com/office/officeart/2008/layout/VerticalCurvedList"/>
    <dgm:cxn modelId="{FFE716FB-15AE-4182-A6BE-5BEE933E9324}" type="presParOf" srcId="{F5942F7B-9843-4B3D-89DC-CC22BEEE4970}" destId="{CAA90D13-9451-40C2-853B-704A71B12053}" srcOrd="3" destOrd="0" presId="urn:microsoft.com/office/officeart/2008/layout/VerticalCurvedList"/>
    <dgm:cxn modelId="{EFFE9B37-1431-40C0-81C4-F758546916B6}" type="presParOf" srcId="{C361D847-8058-45EC-962D-B3DCEBCF0BA9}" destId="{A61B8673-52C9-425B-A84B-6DBB7EBC0180}" srcOrd="1" destOrd="0" presId="urn:microsoft.com/office/officeart/2008/layout/VerticalCurvedList"/>
    <dgm:cxn modelId="{BE6AB4A7-D302-4111-A64D-8207AA0137E0}" type="presParOf" srcId="{C361D847-8058-45EC-962D-B3DCEBCF0BA9}" destId="{7506C694-C3EB-4EA1-A9A0-0C10B6C4CBB7}" srcOrd="2" destOrd="0" presId="urn:microsoft.com/office/officeart/2008/layout/VerticalCurvedList"/>
    <dgm:cxn modelId="{787FF581-52CE-4473-AC5A-00D12ADEAD44}" type="presParOf" srcId="{7506C694-C3EB-4EA1-A9A0-0C10B6C4CBB7}" destId="{CD16F8A9-A6EB-4B12-B3DD-4CBA38F0F9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DA7AFC-A980-48BF-8D5E-9A240E628F82}" type="doc">
      <dgm:prSet loTypeId="urn:microsoft.com/office/officeart/2005/8/layout/hProcess9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3722FCA-A55E-418E-AD4A-9502F934084D}">
      <dgm:prSet/>
      <dgm:spPr/>
      <dgm:t>
        <a:bodyPr/>
        <a:lstStyle/>
        <a:p>
          <a:pPr rtl="0"/>
          <a:r>
            <a:rPr lang="ru-RU" smtClean="0"/>
            <a:t>Ссылка на официальный сайт МКДОУ д/с 34</a:t>
          </a:r>
          <a:endParaRPr lang="ru-RU"/>
        </a:p>
      </dgm:t>
    </dgm:pt>
    <dgm:pt modelId="{F21D8AF5-9F57-4A14-8B33-CAEC467049B6}" type="parTrans" cxnId="{4FE75773-33D4-4B58-8F16-04432770052A}">
      <dgm:prSet/>
      <dgm:spPr/>
      <dgm:t>
        <a:bodyPr/>
        <a:lstStyle/>
        <a:p>
          <a:endParaRPr lang="ru-RU"/>
        </a:p>
      </dgm:t>
    </dgm:pt>
    <dgm:pt modelId="{BE7D37E3-898B-468A-A87B-AAC49BCC5C93}" type="sibTrans" cxnId="{4FE75773-33D4-4B58-8F16-04432770052A}">
      <dgm:prSet/>
      <dgm:spPr/>
      <dgm:t>
        <a:bodyPr/>
        <a:lstStyle/>
        <a:p>
          <a:endParaRPr lang="ru-RU"/>
        </a:p>
      </dgm:t>
    </dgm:pt>
    <dgm:pt modelId="{F324BA18-8DE2-4B8C-95C0-FAA3B1B7B3E2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1"/>
            </a:rPr>
            <a:t>http://ds34.ed09.ru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93BB53F5-BAC0-4438-B473-79E1B20E7081}" type="parTrans" cxnId="{D4DAABB5-AA2C-4531-AF01-269113AF1010}">
      <dgm:prSet/>
      <dgm:spPr/>
      <dgm:t>
        <a:bodyPr/>
        <a:lstStyle/>
        <a:p>
          <a:endParaRPr lang="ru-RU"/>
        </a:p>
      </dgm:t>
    </dgm:pt>
    <dgm:pt modelId="{842EC983-9D89-49E1-ADFA-375BF946F32C}" type="sibTrans" cxnId="{D4DAABB5-AA2C-4531-AF01-269113AF1010}">
      <dgm:prSet/>
      <dgm:spPr/>
      <dgm:t>
        <a:bodyPr/>
        <a:lstStyle/>
        <a:p>
          <a:endParaRPr lang="ru-RU"/>
        </a:p>
      </dgm:t>
    </dgm:pt>
    <dgm:pt modelId="{D8710751-0CD7-45A1-98D3-0DFF6A416EE6}">
      <dgm:prSet/>
      <dgm:spPr/>
      <dgm:t>
        <a:bodyPr/>
        <a:lstStyle/>
        <a:p>
          <a:pPr rtl="0"/>
          <a:r>
            <a:rPr lang="ru-RU" smtClean="0"/>
            <a:t>Все программы размещены в  разделе Навигатор дополнительного образования</a:t>
          </a:r>
          <a:endParaRPr lang="ru-RU"/>
        </a:p>
      </dgm:t>
    </dgm:pt>
    <dgm:pt modelId="{4D24AE17-94E9-4B46-B4F2-CFF0CA0FAFDF}" type="parTrans" cxnId="{20F90739-4347-49B3-A030-A25C6308671F}">
      <dgm:prSet/>
      <dgm:spPr/>
      <dgm:t>
        <a:bodyPr/>
        <a:lstStyle/>
        <a:p>
          <a:endParaRPr lang="ru-RU"/>
        </a:p>
      </dgm:t>
    </dgm:pt>
    <dgm:pt modelId="{811DAAB7-611E-4733-A276-1FD65FE81A49}" type="sibTrans" cxnId="{20F90739-4347-49B3-A030-A25C6308671F}">
      <dgm:prSet/>
      <dgm:spPr/>
      <dgm:t>
        <a:bodyPr/>
        <a:lstStyle/>
        <a:p>
          <a:endParaRPr lang="ru-RU"/>
        </a:p>
      </dgm:t>
    </dgm:pt>
    <dgm:pt modelId="{6605A072-586C-4BCF-8A3A-21FD17FDE3B6}" type="pres">
      <dgm:prSet presAssocID="{C5DA7AFC-A980-48BF-8D5E-9A240E628F8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A0B1A2-0AB6-4CB9-8EF0-67B869F73F81}" type="pres">
      <dgm:prSet presAssocID="{C5DA7AFC-A980-48BF-8D5E-9A240E628F82}" presName="arrow" presStyleLbl="bgShp" presStyleIdx="0" presStyleCnt="1"/>
      <dgm:spPr/>
    </dgm:pt>
    <dgm:pt modelId="{38E58F03-51CE-49BC-9668-3FBFE6A01238}" type="pres">
      <dgm:prSet presAssocID="{C5DA7AFC-A980-48BF-8D5E-9A240E628F82}" presName="linearProcess" presStyleCnt="0"/>
      <dgm:spPr/>
    </dgm:pt>
    <dgm:pt modelId="{144B5D8F-4D91-460B-BCDA-82021A2BBF9D}" type="pres">
      <dgm:prSet presAssocID="{83722FCA-A55E-418E-AD4A-9502F934084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FDCEF-1585-4BBA-8307-9F7970178893}" type="pres">
      <dgm:prSet presAssocID="{BE7D37E3-898B-468A-A87B-AAC49BCC5C93}" presName="sibTrans" presStyleCnt="0"/>
      <dgm:spPr/>
    </dgm:pt>
    <dgm:pt modelId="{22F6214D-0F2F-4905-BA92-B0E4D9570C32}" type="pres">
      <dgm:prSet presAssocID="{F324BA18-8DE2-4B8C-95C0-FAA3B1B7B3E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9E012-D833-4A55-B694-A2782446B264}" type="pres">
      <dgm:prSet presAssocID="{842EC983-9D89-49E1-ADFA-375BF946F32C}" presName="sibTrans" presStyleCnt="0"/>
      <dgm:spPr/>
    </dgm:pt>
    <dgm:pt modelId="{F95549C1-52C8-40C4-A7C7-7E342E2FC821}" type="pres">
      <dgm:prSet presAssocID="{D8710751-0CD7-45A1-98D3-0DFF6A416EE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D1E971-9F40-469E-A3AE-EEF07AEC7C4C}" type="presOf" srcId="{83722FCA-A55E-418E-AD4A-9502F934084D}" destId="{144B5D8F-4D91-460B-BCDA-82021A2BBF9D}" srcOrd="0" destOrd="0" presId="urn:microsoft.com/office/officeart/2005/8/layout/hProcess9"/>
    <dgm:cxn modelId="{59F06E72-76E2-4EF6-B9B1-A73EAD4CE095}" type="presOf" srcId="{F324BA18-8DE2-4B8C-95C0-FAA3B1B7B3E2}" destId="{22F6214D-0F2F-4905-BA92-B0E4D9570C32}" srcOrd="0" destOrd="0" presId="urn:microsoft.com/office/officeart/2005/8/layout/hProcess9"/>
    <dgm:cxn modelId="{20F90739-4347-49B3-A030-A25C6308671F}" srcId="{C5DA7AFC-A980-48BF-8D5E-9A240E628F82}" destId="{D8710751-0CD7-45A1-98D3-0DFF6A416EE6}" srcOrd="2" destOrd="0" parTransId="{4D24AE17-94E9-4B46-B4F2-CFF0CA0FAFDF}" sibTransId="{811DAAB7-611E-4733-A276-1FD65FE81A49}"/>
    <dgm:cxn modelId="{4FE75773-33D4-4B58-8F16-04432770052A}" srcId="{C5DA7AFC-A980-48BF-8D5E-9A240E628F82}" destId="{83722FCA-A55E-418E-AD4A-9502F934084D}" srcOrd="0" destOrd="0" parTransId="{F21D8AF5-9F57-4A14-8B33-CAEC467049B6}" sibTransId="{BE7D37E3-898B-468A-A87B-AAC49BCC5C93}"/>
    <dgm:cxn modelId="{ED3E899B-6EE6-454A-A84F-88718FCE7AEE}" type="presOf" srcId="{D8710751-0CD7-45A1-98D3-0DFF6A416EE6}" destId="{F95549C1-52C8-40C4-A7C7-7E342E2FC821}" srcOrd="0" destOrd="0" presId="urn:microsoft.com/office/officeart/2005/8/layout/hProcess9"/>
    <dgm:cxn modelId="{33E70900-5BF0-40BA-8E5B-D02C8C80FCD2}" type="presOf" srcId="{C5DA7AFC-A980-48BF-8D5E-9A240E628F82}" destId="{6605A072-586C-4BCF-8A3A-21FD17FDE3B6}" srcOrd="0" destOrd="0" presId="urn:microsoft.com/office/officeart/2005/8/layout/hProcess9"/>
    <dgm:cxn modelId="{D4DAABB5-AA2C-4531-AF01-269113AF1010}" srcId="{C5DA7AFC-A980-48BF-8D5E-9A240E628F82}" destId="{F324BA18-8DE2-4B8C-95C0-FAA3B1B7B3E2}" srcOrd="1" destOrd="0" parTransId="{93BB53F5-BAC0-4438-B473-79E1B20E7081}" sibTransId="{842EC983-9D89-49E1-ADFA-375BF946F32C}"/>
    <dgm:cxn modelId="{DCD80806-75EC-4AF0-9EA8-24A381B815F2}" type="presParOf" srcId="{6605A072-586C-4BCF-8A3A-21FD17FDE3B6}" destId="{87A0B1A2-0AB6-4CB9-8EF0-67B869F73F81}" srcOrd="0" destOrd="0" presId="urn:microsoft.com/office/officeart/2005/8/layout/hProcess9"/>
    <dgm:cxn modelId="{D50E9B9C-180B-4052-92B4-E6A5691E14C3}" type="presParOf" srcId="{6605A072-586C-4BCF-8A3A-21FD17FDE3B6}" destId="{38E58F03-51CE-49BC-9668-3FBFE6A01238}" srcOrd="1" destOrd="0" presId="urn:microsoft.com/office/officeart/2005/8/layout/hProcess9"/>
    <dgm:cxn modelId="{CE82FF8F-0E12-433E-AADB-F84FD198A66A}" type="presParOf" srcId="{38E58F03-51CE-49BC-9668-3FBFE6A01238}" destId="{144B5D8F-4D91-460B-BCDA-82021A2BBF9D}" srcOrd="0" destOrd="0" presId="urn:microsoft.com/office/officeart/2005/8/layout/hProcess9"/>
    <dgm:cxn modelId="{26245682-9E00-4CC2-AE43-CC5132F87961}" type="presParOf" srcId="{38E58F03-51CE-49BC-9668-3FBFE6A01238}" destId="{592FDCEF-1585-4BBA-8307-9F7970178893}" srcOrd="1" destOrd="0" presId="urn:microsoft.com/office/officeart/2005/8/layout/hProcess9"/>
    <dgm:cxn modelId="{CE1632DF-57C7-4E80-ACF1-B1B4A7C2D8EB}" type="presParOf" srcId="{38E58F03-51CE-49BC-9668-3FBFE6A01238}" destId="{22F6214D-0F2F-4905-BA92-B0E4D9570C32}" srcOrd="2" destOrd="0" presId="urn:microsoft.com/office/officeart/2005/8/layout/hProcess9"/>
    <dgm:cxn modelId="{F9C7C957-D001-40BB-BE62-CEE58AEDD0CF}" type="presParOf" srcId="{38E58F03-51CE-49BC-9668-3FBFE6A01238}" destId="{5EE9E012-D833-4A55-B694-A2782446B264}" srcOrd="3" destOrd="0" presId="urn:microsoft.com/office/officeart/2005/8/layout/hProcess9"/>
    <dgm:cxn modelId="{E9E17477-BC5F-4BB4-BCC4-9CC507742C44}" type="presParOf" srcId="{38E58F03-51CE-49BC-9668-3FBFE6A01238}" destId="{F95549C1-52C8-40C4-A7C7-7E342E2FC82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39D8A9-5C97-45D9-8FB2-4A0552AE84AE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BE26B75C-4E17-47EC-8F27-EA304593F148}">
      <dgm:prSet/>
      <dgm:spPr/>
      <dgm:t>
        <a:bodyPr/>
        <a:lstStyle/>
        <a:p>
          <a:pPr rtl="0"/>
          <a:r>
            <a:rPr lang="ru-RU" dirty="0" smtClean="0"/>
            <a:t>Дополнительная общеобразовательная общеразвивающая программа «</a:t>
          </a:r>
          <a:r>
            <a:rPr lang="ru-RU" dirty="0" err="1" smtClean="0"/>
            <a:t>Светофорик</a:t>
          </a:r>
          <a:r>
            <a:rPr lang="ru-RU" dirty="0" smtClean="0"/>
            <a:t>» утверждена приказом заведующего МКДОУ д/с 34 «Журавлик»  города Черкесска от 01.09.2022г № 1- од и размещена в свободном доступе на сайте учреждения.</a:t>
          </a:r>
          <a:endParaRPr lang="ru-RU" dirty="0"/>
        </a:p>
      </dgm:t>
    </dgm:pt>
    <dgm:pt modelId="{BAA7633E-0437-4023-87E0-7B1C9C6496C6}" type="parTrans" cxnId="{CA173C88-C9EE-48AF-B896-EF558C87EB4A}">
      <dgm:prSet/>
      <dgm:spPr/>
      <dgm:t>
        <a:bodyPr/>
        <a:lstStyle/>
        <a:p>
          <a:endParaRPr lang="ru-RU"/>
        </a:p>
      </dgm:t>
    </dgm:pt>
    <dgm:pt modelId="{253CC561-E2E6-4A04-B1E3-03218F739A11}" type="sibTrans" cxnId="{CA173C88-C9EE-48AF-B896-EF558C87EB4A}">
      <dgm:prSet/>
      <dgm:spPr/>
      <dgm:t>
        <a:bodyPr/>
        <a:lstStyle/>
        <a:p>
          <a:endParaRPr lang="ru-RU"/>
        </a:p>
      </dgm:t>
    </dgm:pt>
    <dgm:pt modelId="{AE42A994-51A7-44FC-8230-283B30365B73}" type="pres">
      <dgm:prSet presAssocID="{B839D8A9-5C97-45D9-8FB2-4A0552AE84A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89478F-9BD8-41D0-84B9-B6296F24E2D8}" type="pres">
      <dgm:prSet presAssocID="{BE26B75C-4E17-47EC-8F27-EA304593F148}" presName="circle1" presStyleLbl="node1" presStyleIdx="0" presStyleCnt="1"/>
      <dgm:spPr/>
    </dgm:pt>
    <dgm:pt modelId="{838376AC-A0A9-4A8E-839D-8CCA032383B8}" type="pres">
      <dgm:prSet presAssocID="{BE26B75C-4E17-47EC-8F27-EA304593F148}" presName="space" presStyleCnt="0"/>
      <dgm:spPr/>
    </dgm:pt>
    <dgm:pt modelId="{6644C50A-86E7-4A77-8E13-E346E97547CA}" type="pres">
      <dgm:prSet presAssocID="{BE26B75C-4E17-47EC-8F27-EA304593F148}" presName="rect1" presStyleLbl="alignAcc1" presStyleIdx="0" presStyleCnt="1"/>
      <dgm:spPr/>
      <dgm:t>
        <a:bodyPr/>
        <a:lstStyle/>
        <a:p>
          <a:endParaRPr lang="ru-RU"/>
        </a:p>
      </dgm:t>
    </dgm:pt>
    <dgm:pt modelId="{55487518-677F-4BAC-A948-522BD7B7FC58}" type="pres">
      <dgm:prSet presAssocID="{BE26B75C-4E17-47EC-8F27-EA304593F14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3325F2-B196-4439-8D24-C2C4A2451EA4}" type="presOf" srcId="{BE26B75C-4E17-47EC-8F27-EA304593F148}" destId="{6644C50A-86E7-4A77-8E13-E346E97547CA}" srcOrd="0" destOrd="0" presId="urn:microsoft.com/office/officeart/2005/8/layout/target3"/>
    <dgm:cxn modelId="{CA173C88-C9EE-48AF-B896-EF558C87EB4A}" srcId="{B839D8A9-5C97-45D9-8FB2-4A0552AE84AE}" destId="{BE26B75C-4E17-47EC-8F27-EA304593F148}" srcOrd="0" destOrd="0" parTransId="{BAA7633E-0437-4023-87E0-7B1C9C6496C6}" sibTransId="{253CC561-E2E6-4A04-B1E3-03218F739A11}"/>
    <dgm:cxn modelId="{E4081486-63F2-4CE3-93C3-DFA4C6132E83}" type="presOf" srcId="{BE26B75C-4E17-47EC-8F27-EA304593F148}" destId="{55487518-677F-4BAC-A948-522BD7B7FC58}" srcOrd="1" destOrd="0" presId="urn:microsoft.com/office/officeart/2005/8/layout/target3"/>
    <dgm:cxn modelId="{BDFD37BC-773E-4BF7-951D-66D4D6BBBB82}" type="presOf" srcId="{B839D8A9-5C97-45D9-8FB2-4A0552AE84AE}" destId="{AE42A994-51A7-44FC-8230-283B30365B73}" srcOrd="0" destOrd="0" presId="urn:microsoft.com/office/officeart/2005/8/layout/target3"/>
    <dgm:cxn modelId="{9C83C846-1101-4742-983C-A316653E44BA}" type="presParOf" srcId="{AE42A994-51A7-44FC-8230-283B30365B73}" destId="{C589478F-9BD8-41D0-84B9-B6296F24E2D8}" srcOrd="0" destOrd="0" presId="urn:microsoft.com/office/officeart/2005/8/layout/target3"/>
    <dgm:cxn modelId="{4CB47253-E7A7-46B7-86FC-95B8670105D9}" type="presParOf" srcId="{AE42A994-51A7-44FC-8230-283B30365B73}" destId="{838376AC-A0A9-4A8E-839D-8CCA032383B8}" srcOrd="1" destOrd="0" presId="urn:microsoft.com/office/officeart/2005/8/layout/target3"/>
    <dgm:cxn modelId="{82EF9740-8528-417A-A673-1DE9E177CD93}" type="presParOf" srcId="{AE42A994-51A7-44FC-8230-283B30365B73}" destId="{6644C50A-86E7-4A77-8E13-E346E97547CA}" srcOrd="2" destOrd="0" presId="urn:microsoft.com/office/officeart/2005/8/layout/target3"/>
    <dgm:cxn modelId="{A6255658-49C7-4987-A099-F6B98531B67C}" type="presParOf" srcId="{AE42A994-51A7-44FC-8230-283B30365B73}" destId="{55487518-677F-4BAC-A948-522BD7B7FC5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F6ED4-843F-4292-83A2-E0D41BD0CD1E}">
      <dsp:nvSpPr>
        <dsp:cNvPr id="0" name=""/>
        <dsp:cNvSpPr/>
      </dsp:nvSpPr>
      <dsp:spPr>
        <a:xfrm>
          <a:off x="-6153503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CA069-1802-4DFB-B14C-50A08D01B152}">
      <dsp:nvSpPr>
        <dsp:cNvPr id="0" name=""/>
        <dsp:cNvSpPr/>
      </dsp:nvSpPr>
      <dsp:spPr>
        <a:xfrm>
          <a:off x="349354" y="246332"/>
          <a:ext cx="9622566" cy="4924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Локальный нормативный акт образовательной деятельности организации о порядке разработки, утверждения и реализации дополнительных общеобразовательных общеразвивающих программ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354" y="246332"/>
        <a:ext cx="9622566" cy="492448"/>
      </dsp:txXfrm>
    </dsp:sp>
    <dsp:sp modelId="{056DA7FD-B270-4121-983D-92ABA8A70338}">
      <dsp:nvSpPr>
        <dsp:cNvPr id="0" name=""/>
        <dsp:cNvSpPr/>
      </dsp:nvSpPr>
      <dsp:spPr>
        <a:xfrm>
          <a:off x="63100" y="206302"/>
          <a:ext cx="615560" cy="61556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ADCAA55-1C4B-42EB-A4A4-9DC019F878A7}">
      <dsp:nvSpPr>
        <dsp:cNvPr id="0" name=""/>
        <dsp:cNvSpPr/>
      </dsp:nvSpPr>
      <dsp:spPr>
        <a:xfrm>
          <a:off x="795311" y="985438"/>
          <a:ext cx="9176610" cy="492448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Информационно-аналитические материалы целевой запрос родителей на выбор программы дополнительного образования детей.</a:t>
          </a:r>
          <a:endParaRPr lang="ru-RU" sz="1400" kern="1200" dirty="0"/>
        </a:p>
      </dsp:txBody>
      <dsp:txXfrm>
        <a:off x="795311" y="985438"/>
        <a:ext cx="9176610" cy="492448"/>
      </dsp:txXfrm>
    </dsp:sp>
    <dsp:sp modelId="{1A1C6DF3-ABB8-413E-B443-078214896818}">
      <dsp:nvSpPr>
        <dsp:cNvPr id="0" name=""/>
        <dsp:cNvSpPr/>
      </dsp:nvSpPr>
      <dsp:spPr>
        <a:xfrm>
          <a:off x="487530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6FF00-C319-497E-85D7-83758ACDC084}">
      <dsp:nvSpPr>
        <dsp:cNvPr id="0" name=""/>
        <dsp:cNvSpPr/>
      </dsp:nvSpPr>
      <dsp:spPr>
        <a:xfrm>
          <a:off x="1039693" y="1724003"/>
          <a:ext cx="8932228" cy="492448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Утвержденная дополнительная общеобразовательная общеразвивающая программа, размещенная на официальном сайте организации </a:t>
          </a:r>
          <a:endParaRPr lang="ru-RU" sz="1400" kern="1200" dirty="0"/>
        </a:p>
      </dsp:txBody>
      <dsp:txXfrm>
        <a:off x="1039693" y="1724003"/>
        <a:ext cx="8932228" cy="492448"/>
      </dsp:txXfrm>
    </dsp:sp>
    <dsp:sp modelId="{CD16F8A9-A6EB-4B12-B3DD-4CBA38F0F9D0}">
      <dsp:nvSpPr>
        <dsp:cNvPr id="0" name=""/>
        <dsp:cNvSpPr/>
      </dsp:nvSpPr>
      <dsp:spPr>
        <a:xfrm>
          <a:off x="731912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79969-1744-4E18-8822-A02A4B8E9770}">
      <dsp:nvSpPr>
        <dsp:cNvPr id="0" name=""/>
        <dsp:cNvSpPr/>
      </dsp:nvSpPr>
      <dsp:spPr>
        <a:xfrm>
          <a:off x="1117721" y="2463109"/>
          <a:ext cx="8854199" cy="49244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Договор о сотрудничестве с партнерами</a:t>
          </a:r>
          <a:endParaRPr lang="ru-RU" sz="1400" kern="1200" dirty="0"/>
        </a:p>
      </dsp:txBody>
      <dsp:txXfrm>
        <a:off x="1117721" y="2463109"/>
        <a:ext cx="8854199" cy="492448"/>
      </dsp:txXfrm>
    </dsp:sp>
    <dsp:sp modelId="{36A8395E-86B9-4B97-8695-5C9E1A53383A}">
      <dsp:nvSpPr>
        <dsp:cNvPr id="0" name=""/>
        <dsp:cNvSpPr/>
      </dsp:nvSpPr>
      <dsp:spPr>
        <a:xfrm>
          <a:off x="809941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3C957-E270-4805-B03C-50FFB2B8FCEA}">
      <dsp:nvSpPr>
        <dsp:cNvPr id="0" name=""/>
        <dsp:cNvSpPr/>
      </dsp:nvSpPr>
      <dsp:spPr>
        <a:xfrm>
          <a:off x="1039693" y="3202215"/>
          <a:ext cx="8932228" cy="492448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Мониторинг Оценивания образовательных достижений детей.</a:t>
          </a:r>
          <a:endParaRPr lang="ru-RU" sz="1400" kern="1200" dirty="0"/>
        </a:p>
      </dsp:txBody>
      <dsp:txXfrm>
        <a:off x="1039693" y="3202215"/>
        <a:ext cx="8932228" cy="492448"/>
      </dsp:txXfrm>
    </dsp:sp>
    <dsp:sp modelId="{E81C9066-0DAC-412B-946E-19D3C98AB79D}">
      <dsp:nvSpPr>
        <dsp:cNvPr id="0" name=""/>
        <dsp:cNvSpPr/>
      </dsp:nvSpPr>
      <dsp:spPr>
        <a:xfrm>
          <a:off x="731912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F3648-7DF1-4969-85F1-4D98D255B30A}">
      <dsp:nvSpPr>
        <dsp:cNvPr id="0" name=""/>
        <dsp:cNvSpPr/>
      </dsp:nvSpPr>
      <dsp:spPr>
        <a:xfrm>
          <a:off x="733782" y="3940779"/>
          <a:ext cx="9299668" cy="492448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Сведения отражающие общественно-профессиональное признание результатов реализации программы</a:t>
          </a:r>
          <a:endParaRPr lang="ru-RU" sz="1400" kern="1200" dirty="0"/>
        </a:p>
      </dsp:txBody>
      <dsp:txXfrm>
        <a:off x="733782" y="3940779"/>
        <a:ext cx="9299668" cy="492448"/>
      </dsp:txXfrm>
    </dsp:sp>
    <dsp:sp modelId="{8D010A1F-D4B9-4D75-ABFD-1127E1568661}">
      <dsp:nvSpPr>
        <dsp:cNvPr id="0" name=""/>
        <dsp:cNvSpPr/>
      </dsp:nvSpPr>
      <dsp:spPr>
        <a:xfrm>
          <a:off x="487530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D1466-1A2D-43F3-A64E-06884952FFCF}">
      <dsp:nvSpPr>
        <dsp:cNvPr id="0" name=""/>
        <dsp:cNvSpPr/>
      </dsp:nvSpPr>
      <dsp:spPr>
        <a:xfrm>
          <a:off x="349354" y="4679885"/>
          <a:ext cx="9622566" cy="49244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«Цифровые следы» реализации программы</a:t>
          </a:r>
          <a:endParaRPr lang="ru-RU" sz="1400" kern="1200" dirty="0"/>
        </a:p>
      </dsp:txBody>
      <dsp:txXfrm>
        <a:off x="349354" y="4679885"/>
        <a:ext cx="9622566" cy="492448"/>
      </dsp:txXfrm>
    </dsp:sp>
    <dsp:sp modelId="{86C3394C-EE93-4AF3-9384-85FD9C310C3C}">
      <dsp:nvSpPr>
        <dsp:cNvPr id="0" name=""/>
        <dsp:cNvSpPr/>
      </dsp:nvSpPr>
      <dsp:spPr>
        <a:xfrm>
          <a:off x="32550" y="459339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F6ED4-843F-4292-83A2-E0D41BD0CD1E}">
      <dsp:nvSpPr>
        <dsp:cNvPr id="0" name=""/>
        <dsp:cNvSpPr/>
      </dsp:nvSpPr>
      <dsp:spPr>
        <a:xfrm>
          <a:off x="-1489052" y="-252862"/>
          <a:ext cx="1944461" cy="1944461"/>
        </a:xfrm>
        <a:prstGeom prst="blockArc">
          <a:avLst>
            <a:gd name="adj1" fmla="val 18900000"/>
            <a:gd name="adj2" fmla="val 2700000"/>
            <a:gd name="adj3" fmla="val 1111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3DD47-DE5A-4B3F-A135-B1884BB0CEE4}">
      <dsp:nvSpPr>
        <dsp:cNvPr id="0" name=""/>
        <dsp:cNvSpPr/>
      </dsp:nvSpPr>
      <dsp:spPr>
        <a:xfrm>
          <a:off x="443744" y="364372"/>
          <a:ext cx="9054932" cy="7099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998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Договор о сотрудничестве с партнерами</a:t>
          </a:r>
          <a:endParaRPr lang="ru-RU" sz="3700" kern="1200" dirty="0"/>
        </a:p>
      </dsp:txBody>
      <dsp:txXfrm>
        <a:off x="443744" y="364372"/>
        <a:ext cx="9054932" cy="709990"/>
      </dsp:txXfrm>
    </dsp:sp>
    <dsp:sp modelId="{36A8395E-86B9-4B97-8695-5C9E1A53383A}">
      <dsp:nvSpPr>
        <dsp:cNvPr id="0" name=""/>
        <dsp:cNvSpPr/>
      </dsp:nvSpPr>
      <dsp:spPr>
        <a:xfrm>
          <a:off x="0" y="275623"/>
          <a:ext cx="887488" cy="88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B5ED1-9D75-442B-A7B8-C1B5925C42A7}">
      <dsp:nvSpPr>
        <dsp:cNvPr id="0" name=""/>
        <dsp:cNvSpPr/>
      </dsp:nvSpPr>
      <dsp:spPr>
        <a:xfrm>
          <a:off x="0" y="0"/>
          <a:ext cx="3094872" cy="309487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91997-11AB-433D-9D50-4DAF630D8DF3}">
      <dsp:nvSpPr>
        <dsp:cNvPr id="0" name=""/>
        <dsp:cNvSpPr/>
      </dsp:nvSpPr>
      <dsp:spPr>
        <a:xfrm>
          <a:off x="1547436" y="0"/>
          <a:ext cx="6125210" cy="3094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Так как программа </a:t>
          </a:r>
          <a:r>
            <a:rPr lang="ru-RU" sz="2300" kern="1200" dirty="0" err="1" smtClean="0"/>
            <a:t>Светофорик</a:t>
          </a:r>
          <a:r>
            <a:rPr lang="ru-RU" sz="2300" kern="1200" dirty="0" smtClean="0"/>
            <a:t> реализуется в сетевой форме, нам необходимо было найти партнеров в образовательной деятельности. Был составлен договор о сетевой форме реализации дополнительной образовательной программы с отделом ОГИБДД МВД России по городу Черкесску в лице начальника Отдела МВД России по городу Черкесску полковником полиции </a:t>
          </a:r>
          <a:r>
            <a:rPr lang="ru-RU" sz="2300" kern="1200" dirty="0" err="1" smtClean="0"/>
            <a:t>Килба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Мухадином</a:t>
          </a:r>
          <a:r>
            <a:rPr lang="ru-RU" sz="2300" kern="1200" dirty="0" smtClean="0"/>
            <a:t> Мухамедовичем</a:t>
          </a:r>
          <a:endParaRPr lang="ru-RU" sz="2300" kern="1200" dirty="0"/>
        </a:p>
      </dsp:txBody>
      <dsp:txXfrm>
        <a:off x="1547436" y="0"/>
        <a:ext cx="6125210" cy="30948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F6ED4-843F-4292-83A2-E0D41BD0CD1E}">
      <dsp:nvSpPr>
        <dsp:cNvPr id="0" name=""/>
        <dsp:cNvSpPr/>
      </dsp:nvSpPr>
      <dsp:spPr>
        <a:xfrm>
          <a:off x="-1285864" y="-219047"/>
          <a:ext cx="1680232" cy="1680232"/>
        </a:xfrm>
        <a:prstGeom prst="blockArc">
          <a:avLst>
            <a:gd name="adj1" fmla="val 18900000"/>
            <a:gd name="adj2" fmla="val 2700000"/>
            <a:gd name="adj3" fmla="val 128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286DC-0E51-4CD6-92C2-FFC075A81F81}">
      <dsp:nvSpPr>
        <dsp:cNvPr id="0" name=""/>
        <dsp:cNvSpPr/>
      </dsp:nvSpPr>
      <dsp:spPr>
        <a:xfrm>
          <a:off x="383757" y="330997"/>
          <a:ext cx="9040104" cy="6140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9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Мониторинг Оценивания образовательных достижений детей.</a:t>
          </a:r>
          <a:endParaRPr lang="ru-RU" sz="2400" kern="1200" dirty="0"/>
        </a:p>
      </dsp:txBody>
      <dsp:txXfrm>
        <a:off x="383757" y="330997"/>
        <a:ext cx="9040104" cy="614011"/>
      </dsp:txXfrm>
    </dsp:sp>
    <dsp:sp modelId="{E81C9066-0DAC-412B-946E-19D3C98AB79D}">
      <dsp:nvSpPr>
        <dsp:cNvPr id="0" name=""/>
        <dsp:cNvSpPr/>
      </dsp:nvSpPr>
      <dsp:spPr>
        <a:xfrm>
          <a:off x="0" y="237311"/>
          <a:ext cx="767514" cy="7675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F6ED4-843F-4292-83A2-E0D41BD0CD1E}">
      <dsp:nvSpPr>
        <dsp:cNvPr id="0" name=""/>
        <dsp:cNvSpPr/>
      </dsp:nvSpPr>
      <dsp:spPr>
        <a:xfrm>
          <a:off x="-1315149" y="-223916"/>
          <a:ext cx="1718280" cy="1718280"/>
        </a:xfrm>
        <a:prstGeom prst="blockArc">
          <a:avLst>
            <a:gd name="adj1" fmla="val 18900000"/>
            <a:gd name="adj2" fmla="val 2700000"/>
            <a:gd name="adj3" fmla="val 125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FE4B-EB18-47B4-851C-4A1E216D216F}">
      <dsp:nvSpPr>
        <dsp:cNvPr id="0" name=""/>
        <dsp:cNvSpPr/>
      </dsp:nvSpPr>
      <dsp:spPr>
        <a:xfrm>
          <a:off x="392357" y="321337"/>
          <a:ext cx="8940064" cy="627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20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Сведения отражающие общественно-профессиональное признание результатов реализации программы</a:t>
          </a:r>
          <a:endParaRPr lang="ru-RU" sz="1900" kern="1200" dirty="0"/>
        </a:p>
      </dsp:txBody>
      <dsp:txXfrm>
        <a:off x="392357" y="321337"/>
        <a:ext cx="8940064" cy="627771"/>
      </dsp:txXfrm>
    </dsp:sp>
    <dsp:sp modelId="{8D010A1F-D4B9-4D75-ABFD-1127E1568661}">
      <dsp:nvSpPr>
        <dsp:cNvPr id="0" name=""/>
        <dsp:cNvSpPr/>
      </dsp:nvSpPr>
      <dsp:spPr>
        <a:xfrm>
          <a:off x="0" y="242866"/>
          <a:ext cx="784714" cy="784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D16E3-8AA6-4C7C-AA1B-6114DAF59A74}">
      <dsp:nvSpPr>
        <dsp:cNvPr id="0" name=""/>
        <dsp:cNvSpPr/>
      </dsp:nvSpPr>
      <dsp:spPr>
        <a:xfrm>
          <a:off x="16624" y="-24942"/>
          <a:ext cx="1200329" cy="120032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B7EB5-AAB6-4BDD-A9C1-9B55DAD74757}">
      <dsp:nvSpPr>
        <dsp:cNvPr id="0" name=""/>
        <dsp:cNvSpPr/>
      </dsp:nvSpPr>
      <dsp:spPr>
        <a:xfrm>
          <a:off x="600164" y="0"/>
          <a:ext cx="8070010" cy="12003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Одним из форм представления педагогического опыта – участие в конкурсах профессионального мастерства. Это позволяет познакомиться с опытом работы других педагогов, представить свои достижения и повысить свой профессиональный уровень.</a:t>
          </a:r>
          <a:endParaRPr lang="ru-RU" sz="1800" kern="1200" dirty="0"/>
        </a:p>
      </dsp:txBody>
      <dsp:txXfrm>
        <a:off x="600164" y="0"/>
        <a:ext cx="8070010" cy="120032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C7EA4-67F9-41FF-9C52-0AFD836E7A0C}">
      <dsp:nvSpPr>
        <dsp:cNvPr id="0" name=""/>
        <dsp:cNvSpPr/>
      </dsp:nvSpPr>
      <dsp:spPr>
        <a:xfrm>
          <a:off x="1791165" y="6"/>
          <a:ext cx="1672479" cy="227204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-381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588B5-05EF-4AD4-9ADF-3651BA22D542}">
      <dsp:nvSpPr>
        <dsp:cNvPr id="0" name=""/>
        <dsp:cNvSpPr/>
      </dsp:nvSpPr>
      <dsp:spPr>
        <a:xfrm>
          <a:off x="370693" y="1818476"/>
          <a:ext cx="2758271" cy="125095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Муниципальный опорный центр дополнительного образования детей города Черкесска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Городской конкурс общеобразовательных общеразвивающих программ, реализуемых в сетевой форме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 место</a:t>
          </a:r>
          <a:endParaRPr lang="ru-RU" sz="1000" kern="1200" dirty="0"/>
        </a:p>
      </dsp:txBody>
      <dsp:txXfrm>
        <a:off x="370693" y="1818476"/>
        <a:ext cx="2758271" cy="125095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96E9A-18BD-4A75-9E1B-4A052D10983E}">
      <dsp:nvSpPr>
        <dsp:cNvPr id="0" name=""/>
        <dsp:cNvSpPr/>
      </dsp:nvSpPr>
      <dsp:spPr>
        <a:xfrm>
          <a:off x="1426793" y="0"/>
          <a:ext cx="1715624" cy="234055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-381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CAE07-254D-449E-86E2-943F151D1C16}">
      <dsp:nvSpPr>
        <dsp:cNvPr id="0" name=""/>
        <dsp:cNvSpPr/>
      </dsp:nvSpPr>
      <dsp:spPr>
        <a:xfrm>
          <a:off x="285478" y="1887138"/>
          <a:ext cx="2754133" cy="12596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Министерство образования и науки Карачаево-Черкесской Республики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Республиканский конкурс дополнительных общеобразовательных общеразвивающих программ «Лучшая программа ДООП детей КЧР -2022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Призер (2 место)</a:t>
          </a:r>
          <a:endParaRPr lang="ru-RU" sz="1000" kern="1200" dirty="0"/>
        </a:p>
      </dsp:txBody>
      <dsp:txXfrm>
        <a:off x="285478" y="1887138"/>
        <a:ext cx="2754133" cy="12596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F6ED4-843F-4292-83A2-E0D41BD0CD1E}">
      <dsp:nvSpPr>
        <dsp:cNvPr id="0" name=""/>
        <dsp:cNvSpPr/>
      </dsp:nvSpPr>
      <dsp:spPr>
        <a:xfrm>
          <a:off x="-1125982" y="-192431"/>
          <a:ext cx="1472252" cy="1472252"/>
        </a:xfrm>
        <a:prstGeom prst="blockArc">
          <a:avLst>
            <a:gd name="adj1" fmla="val 18900000"/>
            <a:gd name="adj2" fmla="val 2700000"/>
            <a:gd name="adj3" fmla="val 146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244D4-B770-4510-A6B8-0F56E537C350}">
      <dsp:nvSpPr>
        <dsp:cNvPr id="0" name=""/>
        <dsp:cNvSpPr/>
      </dsp:nvSpPr>
      <dsp:spPr>
        <a:xfrm>
          <a:off x="328089" y="205555"/>
          <a:ext cx="9203774" cy="6307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55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«Цифровые следы» реализации программы</a:t>
          </a:r>
          <a:endParaRPr lang="ru-RU" sz="3100" kern="1200" dirty="0"/>
        </a:p>
      </dsp:txBody>
      <dsp:txXfrm>
        <a:off x="328089" y="205555"/>
        <a:ext cx="9203774" cy="630778"/>
      </dsp:txXfrm>
    </dsp:sp>
    <dsp:sp modelId="{86C3394C-EE93-4AF3-9384-85FD9C310C3C}">
      <dsp:nvSpPr>
        <dsp:cNvPr id="0" name=""/>
        <dsp:cNvSpPr/>
      </dsp:nvSpPr>
      <dsp:spPr>
        <a:xfrm>
          <a:off x="0" y="179969"/>
          <a:ext cx="672930" cy="672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02854-EB8B-4227-A339-542036765A3E}">
      <dsp:nvSpPr>
        <dsp:cNvPr id="0" name=""/>
        <dsp:cNvSpPr/>
      </dsp:nvSpPr>
      <dsp:spPr>
        <a:xfrm>
          <a:off x="3" y="0"/>
          <a:ext cx="7664331" cy="858085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CC064-96EE-420C-BB24-2C896C91129F}">
      <dsp:nvSpPr>
        <dsp:cNvPr id="0" name=""/>
        <dsp:cNvSpPr/>
      </dsp:nvSpPr>
      <dsp:spPr>
        <a:xfrm>
          <a:off x="1923481" y="238345"/>
          <a:ext cx="1844979" cy="3432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>
              <a:hlinkClick xmlns:r="http://schemas.openxmlformats.org/officeDocument/2006/relationships" r:id="rId1"/>
            </a:rPr>
            <a:t>https://vk.com/wall-205074099_196</a:t>
          </a:r>
          <a:endParaRPr lang="ru-RU" sz="900" kern="1200"/>
        </a:p>
      </dsp:txBody>
      <dsp:txXfrm>
        <a:off x="1940236" y="255100"/>
        <a:ext cx="1811469" cy="309724"/>
      </dsp:txXfrm>
    </dsp:sp>
    <dsp:sp modelId="{F322BDA6-845C-4BB6-B440-5479531FCDC2}">
      <dsp:nvSpPr>
        <dsp:cNvPr id="0" name=""/>
        <dsp:cNvSpPr/>
      </dsp:nvSpPr>
      <dsp:spPr>
        <a:xfrm>
          <a:off x="0" y="237572"/>
          <a:ext cx="1844979" cy="343234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Ссылка на мероприятие </a:t>
          </a:r>
          <a:endParaRPr lang="ru-RU" sz="900" kern="1200" dirty="0"/>
        </a:p>
      </dsp:txBody>
      <dsp:txXfrm>
        <a:off x="16755" y="254327"/>
        <a:ext cx="1811469" cy="309724"/>
      </dsp:txXfrm>
    </dsp:sp>
    <dsp:sp modelId="{42220BA9-3D52-4770-B561-FB2E963ACBCE}">
      <dsp:nvSpPr>
        <dsp:cNvPr id="0" name=""/>
        <dsp:cNvSpPr/>
      </dsp:nvSpPr>
      <dsp:spPr>
        <a:xfrm>
          <a:off x="5819355" y="206081"/>
          <a:ext cx="1844979" cy="343234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hlinkClick xmlns:r="http://schemas.openxmlformats.org/officeDocument/2006/relationships" r:id="rId2"/>
            </a:rPr>
            <a:t>https://vk.com/wall-205074099_105</a:t>
          </a:r>
          <a:endParaRPr lang="ru-RU" sz="900" kern="1200" dirty="0"/>
        </a:p>
      </dsp:txBody>
      <dsp:txXfrm>
        <a:off x="5836110" y="222836"/>
        <a:ext cx="1811469" cy="309724"/>
      </dsp:txXfrm>
    </dsp:sp>
    <dsp:sp modelId="{90CEED55-D3D8-40FF-A54B-F09B205E2158}">
      <dsp:nvSpPr>
        <dsp:cNvPr id="0" name=""/>
        <dsp:cNvSpPr/>
      </dsp:nvSpPr>
      <dsp:spPr>
        <a:xfrm>
          <a:off x="3866266" y="238345"/>
          <a:ext cx="1844979" cy="34323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hlinkClick xmlns:r="http://schemas.openxmlformats.org/officeDocument/2006/relationships" r:id="rId3"/>
            </a:rPr>
            <a:t>https://vk.com/wall-205074099_110</a:t>
          </a:r>
          <a:endParaRPr lang="ru-RU" sz="900" kern="1200" dirty="0"/>
        </a:p>
      </dsp:txBody>
      <dsp:txXfrm>
        <a:off x="3883021" y="255100"/>
        <a:ext cx="1811469" cy="3097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42D72-2BBD-4BEC-9DE7-E1F4BA2AA747}">
      <dsp:nvSpPr>
        <dsp:cNvPr id="0" name=""/>
        <dsp:cNvSpPr/>
      </dsp:nvSpPr>
      <dsp:spPr>
        <a:xfrm>
          <a:off x="-1397567" y="-237634"/>
          <a:ext cx="1825472" cy="1825472"/>
        </a:xfrm>
        <a:prstGeom prst="blockArc">
          <a:avLst>
            <a:gd name="adj1" fmla="val 18900000"/>
            <a:gd name="adj2" fmla="val 2700000"/>
            <a:gd name="adj3" fmla="val 118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768F1-6D83-4D5E-BAF1-AA733E03A8F9}">
      <dsp:nvSpPr>
        <dsp:cNvPr id="0" name=""/>
        <dsp:cNvSpPr/>
      </dsp:nvSpPr>
      <dsp:spPr>
        <a:xfrm>
          <a:off x="416708" y="341734"/>
          <a:ext cx="8964666" cy="666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862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Учебно-тематический план по разделам программы</a:t>
          </a:r>
          <a:endParaRPr lang="ru-RU" sz="2900" kern="1200" dirty="0"/>
        </a:p>
      </dsp:txBody>
      <dsp:txXfrm>
        <a:off x="416708" y="341734"/>
        <a:ext cx="8964666" cy="666733"/>
      </dsp:txXfrm>
    </dsp:sp>
    <dsp:sp modelId="{AA8867FD-B4C7-4406-B5F0-5DE3F0E2E1C9}">
      <dsp:nvSpPr>
        <dsp:cNvPr id="0" name=""/>
        <dsp:cNvSpPr/>
      </dsp:nvSpPr>
      <dsp:spPr>
        <a:xfrm>
          <a:off x="0" y="258392"/>
          <a:ext cx="833417" cy="8334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42D72-2BBD-4BEC-9DE7-E1F4BA2AA747}">
      <dsp:nvSpPr>
        <dsp:cNvPr id="0" name=""/>
        <dsp:cNvSpPr/>
      </dsp:nvSpPr>
      <dsp:spPr>
        <a:xfrm>
          <a:off x="-6203457" y="-949037"/>
          <a:ext cx="7384336" cy="7384336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768F1-6D83-4D5E-BAF1-AA733E03A8F9}">
      <dsp:nvSpPr>
        <dsp:cNvPr id="0" name=""/>
        <dsp:cNvSpPr/>
      </dsp:nvSpPr>
      <dsp:spPr>
        <a:xfrm>
          <a:off x="439704" y="288906"/>
          <a:ext cx="10455445" cy="577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46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Учебно-тематический план по разделам программы</a:t>
          </a:r>
          <a:endParaRPr lang="ru-RU" sz="1700" kern="1200" dirty="0"/>
        </a:p>
      </dsp:txBody>
      <dsp:txXfrm>
        <a:off x="439704" y="288906"/>
        <a:ext cx="10455445" cy="577593"/>
      </dsp:txXfrm>
    </dsp:sp>
    <dsp:sp modelId="{AA8867FD-B4C7-4406-B5F0-5DE3F0E2E1C9}">
      <dsp:nvSpPr>
        <dsp:cNvPr id="0" name=""/>
        <dsp:cNvSpPr/>
      </dsp:nvSpPr>
      <dsp:spPr>
        <a:xfrm>
          <a:off x="78708" y="216707"/>
          <a:ext cx="721992" cy="7219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80C3D-623F-4403-B11E-C08F546C8188}">
      <dsp:nvSpPr>
        <dsp:cNvPr id="0" name=""/>
        <dsp:cNvSpPr/>
      </dsp:nvSpPr>
      <dsp:spPr>
        <a:xfrm>
          <a:off x="914815" y="1155187"/>
          <a:ext cx="9980335" cy="577593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46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Разработки занятий, дидактический материал к занятиям</a:t>
          </a:r>
          <a:endParaRPr lang="ru-RU" sz="1700" kern="1200" dirty="0"/>
        </a:p>
      </dsp:txBody>
      <dsp:txXfrm>
        <a:off x="914815" y="1155187"/>
        <a:ext cx="9980335" cy="577593"/>
      </dsp:txXfrm>
    </dsp:sp>
    <dsp:sp modelId="{DE65222E-D539-43B6-8017-F0E1F997A594}">
      <dsp:nvSpPr>
        <dsp:cNvPr id="0" name=""/>
        <dsp:cNvSpPr/>
      </dsp:nvSpPr>
      <dsp:spPr>
        <a:xfrm>
          <a:off x="553819" y="1082988"/>
          <a:ext cx="721992" cy="7219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65AF3-BE44-49F9-84F4-A0690FA874D4}">
      <dsp:nvSpPr>
        <dsp:cNvPr id="0" name=""/>
        <dsp:cNvSpPr/>
      </dsp:nvSpPr>
      <dsp:spPr>
        <a:xfrm>
          <a:off x="1132071" y="2021468"/>
          <a:ext cx="9763079" cy="577593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46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Методические рекомендации для воспитателей ДОО и родителей</a:t>
          </a:r>
          <a:endParaRPr lang="ru-RU" sz="1700" kern="1200" dirty="0"/>
        </a:p>
      </dsp:txBody>
      <dsp:txXfrm>
        <a:off x="1132071" y="2021468"/>
        <a:ext cx="9763079" cy="577593"/>
      </dsp:txXfrm>
    </dsp:sp>
    <dsp:sp modelId="{080EA203-A77A-485B-9E3A-3E904465A81F}">
      <dsp:nvSpPr>
        <dsp:cNvPr id="0" name=""/>
        <dsp:cNvSpPr/>
      </dsp:nvSpPr>
      <dsp:spPr>
        <a:xfrm>
          <a:off x="771075" y="1949268"/>
          <a:ext cx="721992" cy="7219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D1390-0DDD-4A73-BAB8-7C6F91C66E04}">
      <dsp:nvSpPr>
        <dsp:cNvPr id="0" name=""/>
        <dsp:cNvSpPr/>
      </dsp:nvSpPr>
      <dsp:spPr>
        <a:xfrm>
          <a:off x="1132071" y="2887200"/>
          <a:ext cx="9763079" cy="577593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46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Сценарии праздников, развлечений</a:t>
          </a:r>
          <a:endParaRPr lang="ru-RU" sz="1700" kern="1200" dirty="0"/>
        </a:p>
      </dsp:txBody>
      <dsp:txXfrm>
        <a:off x="1132071" y="2887200"/>
        <a:ext cx="9763079" cy="577593"/>
      </dsp:txXfrm>
    </dsp:sp>
    <dsp:sp modelId="{1C624E90-89D7-42DC-B276-434D981199DA}">
      <dsp:nvSpPr>
        <dsp:cNvPr id="0" name=""/>
        <dsp:cNvSpPr/>
      </dsp:nvSpPr>
      <dsp:spPr>
        <a:xfrm>
          <a:off x="771075" y="2815001"/>
          <a:ext cx="721992" cy="7219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B78C0-9C5C-4E7D-A965-92CA651BB3F9}">
      <dsp:nvSpPr>
        <dsp:cNvPr id="0" name=""/>
        <dsp:cNvSpPr/>
      </dsp:nvSpPr>
      <dsp:spPr>
        <a:xfrm>
          <a:off x="914815" y="3753481"/>
          <a:ext cx="9980335" cy="577593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46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Публикации методических разработок и материалов  в  СМИ</a:t>
          </a:r>
          <a:endParaRPr lang="ru-RU" sz="1700" kern="1200" dirty="0"/>
        </a:p>
      </dsp:txBody>
      <dsp:txXfrm>
        <a:off x="914815" y="3753481"/>
        <a:ext cx="9980335" cy="577593"/>
      </dsp:txXfrm>
    </dsp:sp>
    <dsp:sp modelId="{79680A36-BC74-4984-98CA-626F6A5C4D62}">
      <dsp:nvSpPr>
        <dsp:cNvPr id="0" name=""/>
        <dsp:cNvSpPr/>
      </dsp:nvSpPr>
      <dsp:spPr>
        <a:xfrm>
          <a:off x="553819" y="3681281"/>
          <a:ext cx="721992" cy="7219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09FFB-2774-4B69-832A-DB3E5BC10219}">
      <dsp:nvSpPr>
        <dsp:cNvPr id="0" name=""/>
        <dsp:cNvSpPr/>
      </dsp:nvSpPr>
      <dsp:spPr>
        <a:xfrm>
          <a:off x="439704" y="4619761"/>
          <a:ext cx="10455445" cy="57759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46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Сведения подтверждающие участие обучающихся в различных всероссийских конкурсах, ссылки на сайты возможного участия.</a:t>
          </a:r>
          <a:endParaRPr lang="ru-RU" sz="1700" kern="1200" dirty="0"/>
        </a:p>
      </dsp:txBody>
      <dsp:txXfrm>
        <a:off x="439704" y="4619761"/>
        <a:ext cx="10455445" cy="577593"/>
      </dsp:txXfrm>
    </dsp:sp>
    <dsp:sp modelId="{4EADD410-B5E3-4A52-9B21-960B7CA383E2}">
      <dsp:nvSpPr>
        <dsp:cNvPr id="0" name=""/>
        <dsp:cNvSpPr/>
      </dsp:nvSpPr>
      <dsp:spPr>
        <a:xfrm>
          <a:off x="78708" y="4547562"/>
          <a:ext cx="721992" cy="7219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65E61-79B1-4646-BD18-2E80DD4FAE5C}">
      <dsp:nvSpPr>
        <dsp:cNvPr id="0" name=""/>
        <dsp:cNvSpPr/>
      </dsp:nvSpPr>
      <dsp:spPr>
        <a:xfrm>
          <a:off x="0" y="104976"/>
          <a:ext cx="7146406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Учебно-методический план включает в себя разделы:</a:t>
          </a:r>
          <a:endParaRPr lang="ru-RU" sz="1500" kern="1200" dirty="0"/>
        </a:p>
      </dsp:txBody>
      <dsp:txXfrm>
        <a:off x="17563" y="122539"/>
        <a:ext cx="7111280" cy="324648"/>
      </dsp:txXfrm>
    </dsp:sp>
    <dsp:sp modelId="{E7839B7F-1F8C-4E10-A188-EE06A8ED9005}">
      <dsp:nvSpPr>
        <dsp:cNvPr id="0" name=""/>
        <dsp:cNvSpPr/>
      </dsp:nvSpPr>
      <dsp:spPr>
        <a:xfrm>
          <a:off x="0" y="507951"/>
          <a:ext cx="7146406" cy="359774"/>
        </a:xfrm>
        <a:prstGeom prst="roundRect">
          <a:avLst/>
        </a:prstGeom>
        <a:solidFill>
          <a:schemeClr val="accent2">
            <a:hueOff val="-103955"/>
            <a:satOff val="-5995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 </a:t>
          </a:r>
          <a:r>
            <a:rPr lang="ru-RU" sz="1500" b="1" kern="1200" dirty="0" smtClean="0"/>
            <a:t>Раздел. Участники дорожного движения</a:t>
          </a:r>
          <a:endParaRPr lang="ru-RU" sz="1500" kern="1200" dirty="0"/>
        </a:p>
      </dsp:txBody>
      <dsp:txXfrm>
        <a:off x="17563" y="525514"/>
        <a:ext cx="7111280" cy="324648"/>
      </dsp:txXfrm>
    </dsp:sp>
    <dsp:sp modelId="{232DEABC-E259-4382-A246-48F909700A5B}">
      <dsp:nvSpPr>
        <dsp:cNvPr id="0" name=""/>
        <dsp:cNvSpPr/>
      </dsp:nvSpPr>
      <dsp:spPr>
        <a:xfrm>
          <a:off x="0" y="910926"/>
          <a:ext cx="7146406" cy="359774"/>
        </a:xfrm>
        <a:prstGeom prst="round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2.</a:t>
          </a:r>
          <a:r>
            <a:rPr lang="ru-RU" sz="1500" b="1" kern="1200" smtClean="0"/>
            <a:t> Раздел. Виды пешеходных переходов</a:t>
          </a:r>
          <a:endParaRPr lang="ru-RU" sz="1500" kern="1200"/>
        </a:p>
      </dsp:txBody>
      <dsp:txXfrm>
        <a:off x="17563" y="928489"/>
        <a:ext cx="7111280" cy="324648"/>
      </dsp:txXfrm>
    </dsp:sp>
    <dsp:sp modelId="{7B0BC08C-CEA9-4C6D-8330-1003D8815241}">
      <dsp:nvSpPr>
        <dsp:cNvPr id="0" name=""/>
        <dsp:cNvSpPr/>
      </dsp:nvSpPr>
      <dsp:spPr>
        <a:xfrm>
          <a:off x="0" y="1313901"/>
          <a:ext cx="7146406" cy="359774"/>
        </a:xfrm>
        <a:prstGeom prst="roundRect">
          <a:avLst/>
        </a:prstGeom>
        <a:solidFill>
          <a:schemeClr val="accent2">
            <a:hueOff val="-311864"/>
            <a:satOff val="-17985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3. Раздел Светофор и его сигналы </a:t>
          </a:r>
          <a:endParaRPr lang="ru-RU" sz="1500" kern="1200"/>
        </a:p>
      </dsp:txBody>
      <dsp:txXfrm>
        <a:off x="17563" y="1331464"/>
        <a:ext cx="7111280" cy="324648"/>
      </dsp:txXfrm>
    </dsp:sp>
    <dsp:sp modelId="{390EBE52-71AD-4A17-A78C-4515FAD68AFD}">
      <dsp:nvSpPr>
        <dsp:cNvPr id="0" name=""/>
        <dsp:cNvSpPr/>
      </dsp:nvSpPr>
      <dsp:spPr>
        <a:xfrm>
          <a:off x="0" y="1716876"/>
          <a:ext cx="7146406" cy="359774"/>
        </a:xfrm>
        <a:prstGeom prst="round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4. Раздел. Дорожные знаки </a:t>
          </a:r>
          <a:endParaRPr lang="ru-RU" sz="1500" kern="1200"/>
        </a:p>
      </dsp:txBody>
      <dsp:txXfrm>
        <a:off x="17563" y="1734439"/>
        <a:ext cx="7111280" cy="324648"/>
      </dsp:txXfrm>
    </dsp:sp>
    <dsp:sp modelId="{BD85EF00-4FC4-4DF4-B920-38556FFCF661}">
      <dsp:nvSpPr>
        <dsp:cNvPr id="0" name=""/>
        <dsp:cNvSpPr/>
      </dsp:nvSpPr>
      <dsp:spPr>
        <a:xfrm>
          <a:off x="0" y="2119851"/>
          <a:ext cx="7146406" cy="359774"/>
        </a:xfrm>
        <a:prstGeom prst="roundRect">
          <a:avLst/>
        </a:prstGeom>
        <a:solidFill>
          <a:schemeClr val="accent2">
            <a:hueOff val="-519773"/>
            <a:satOff val="-29974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5. Раздел. Транспорт. Виды транспорта</a:t>
          </a:r>
          <a:endParaRPr lang="ru-RU" sz="1500" kern="1200"/>
        </a:p>
      </dsp:txBody>
      <dsp:txXfrm>
        <a:off x="17563" y="2137414"/>
        <a:ext cx="7111280" cy="324648"/>
      </dsp:txXfrm>
    </dsp:sp>
    <dsp:sp modelId="{D2F78209-16E5-412A-AC68-A61340811421}">
      <dsp:nvSpPr>
        <dsp:cNvPr id="0" name=""/>
        <dsp:cNvSpPr/>
      </dsp:nvSpPr>
      <dsp:spPr>
        <a:xfrm>
          <a:off x="0" y="2522826"/>
          <a:ext cx="7146406" cy="359774"/>
        </a:xfrm>
        <a:prstGeom prst="round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6. Раздел. Улица полна неожиданностей </a:t>
          </a:r>
          <a:endParaRPr lang="ru-RU" sz="1500" kern="1200"/>
        </a:p>
      </dsp:txBody>
      <dsp:txXfrm>
        <a:off x="17563" y="2540389"/>
        <a:ext cx="7111280" cy="324648"/>
      </dsp:txXfrm>
    </dsp:sp>
    <dsp:sp modelId="{F6252F8E-AF2F-4121-A134-6A101D92F251}">
      <dsp:nvSpPr>
        <dsp:cNvPr id="0" name=""/>
        <dsp:cNvSpPr/>
      </dsp:nvSpPr>
      <dsp:spPr>
        <a:xfrm>
          <a:off x="0" y="2925801"/>
          <a:ext cx="7146406" cy="35977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7. Раздел Помощники на дороге </a:t>
          </a:r>
          <a:endParaRPr lang="ru-RU" sz="1500" kern="1200"/>
        </a:p>
      </dsp:txBody>
      <dsp:txXfrm>
        <a:off x="17563" y="2943364"/>
        <a:ext cx="7111280" cy="324648"/>
      </dsp:txXfrm>
    </dsp:sp>
    <dsp:sp modelId="{9039FDAE-64AA-4F09-BA0D-38CA7F34D4A4}">
      <dsp:nvSpPr>
        <dsp:cNvPr id="0" name=""/>
        <dsp:cNvSpPr/>
      </dsp:nvSpPr>
      <dsp:spPr>
        <a:xfrm>
          <a:off x="0" y="3328776"/>
          <a:ext cx="7146406" cy="359774"/>
        </a:xfrm>
        <a:prstGeom prst="round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8. Раздел Мы пассажиры </a:t>
          </a:r>
          <a:endParaRPr lang="ru-RU" sz="1500" kern="1200"/>
        </a:p>
      </dsp:txBody>
      <dsp:txXfrm>
        <a:off x="17563" y="3346339"/>
        <a:ext cx="7111280" cy="324648"/>
      </dsp:txXfrm>
    </dsp:sp>
    <dsp:sp modelId="{EE02CFFB-C805-4CA0-BCE2-D6CA6DAFC338}">
      <dsp:nvSpPr>
        <dsp:cNvPr id="0" name=""/>
        <dsp:cNvSpPr/>
      </dsp:nvSpPr>
      <dsp:spPr>
        <a:xfrm>
          <a:off x="0" y="3731751"/>
          <a:ext cx="7146406" cy="359774"/>
        </a:xfrm>
        <a:prstGeom prst="roundRect">
          <a:avLst/>
        </a:prstGeom>
        <a:solidFill>
          <a:schemeClr val="accent2">
            <a:hueOff val="-935590"/>
            <a:satOff val="-53954"/>
            <a:lumOff val="55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9. Раздел Мы водители</a:t>
          </a:r>
          <a:endParaRPr lang="ru-RU" sz="1500" kern="1200"/>
        </a:p>
      </dsp:txBody>
      <dsp:txXfrm>
        <a:off x="17563" y="3749314"/>
        <a:ext cx="7111280" cy="324648"/>
      </dsp:txXfrm>
    </dsp:sp>
    <dsp:sp modelId="{5735432D-ECB1-4AD6-899D-94E29C398AA6}">
      <dsp:nvSpPr>
        <dsp:cNvPr id="0" name=""/>
        <dsp:cNvSpPr/>
      </dsp:nvSpPr>
      <dsp:spPr>
        <a:xfrm>
          <a:off x="0" y="4134726"/>
          <a:ext cx="7146406" cy="359774"/>
        </a:xfrm>
        <a:prstGeom prst="round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10.</a:t>
          </a:r>
          <a:r>
            <a:rPr lang="ru-RU" sz="1500" kern="1200" smtClean="0"/>
            <a:t> </a:t>
          </a:r>
          <a:r>
            <a:rPr lang="ru-RU" sz="1500" b="1" kern="1200" smtClean="0"/>
            <a:t>Раздел Поведение в транспорте </a:t>
          </a:r>
          <a:endParaRPr lang="ru-RU" sz="1500" kern="1200"/>
        </a:p>
      </dsp:txBody>
      <dsp:txXfrm>
        <a:off x="17563" y="4152289"/>
        <a:ext cx="7111280" cy="324648"/>
      </dsp:txXfrm>
    </dsp:sp>
    <dsp:sp modelId="{4367E9B4-3D18-494D-8047-7E7886DB965F}">
      <dsp:nvSpPr>
        <dsp:cNvPr id="0" name=""/>
        <dsp:cNvSpPr/>
      </dsp:nvSpPr>
      <dsp:spPr>
        <a:xfrm>
          <a:off x="0" y="4537701"/>
          <a:ext cx="7146406" cy="359774"/>
        </a:xfrm>
        <a:prstGeom prst="roundRect">
          <a:avLst/>
        </a:prstGeom>
        <a:solidFill>
          <a:schemeClr val="accent2">
            <a:hueOff val="-1143499"/>
            <a:satOff val="-65943"/>
            <a:lumOff val="67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11. Раздел. На загородной дороге</a:t>
          </a:r>
          <a:endParaRPr lang="ru-RU" sz="1500" kern="1200"/>
        </a:p>
      </dsp:txBody>
      <dsp:txXfrm>
        <a:off x="17563" y="4555264"/>
        <a:ext cx="7111280" cy="324648"/>
      </dsp:txXfrm>
    </dsp:sp>
    <dsp:sp modelId="{3E37E876-5467-4739-B156-78FB8676D5F0}">
      <dsp:nvSpPr>
        <dsp:cNvPr id="0" name=""/>
        <dsp:cNvSpPr/>
      </dsp:nvSpPr>
      <dsp:spPr>
        <a:xfrm>
          <a:off x="0" y="4940676"/>
          <a:ext cx="7146406" cy="359774"/>
        </a:xfrm>
        <a:prstGeom prst="round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12. Раздел. Пусть дорога станет безопасной</a:t>
          </a:r>
          <a:endParaRPr lang="ru-RU" sz="1500" kern="1200"/>
        </a:p>
      </dsp:txBody>
      <dsp:txXfrm>
        <a:off x="17563" y="4958239"/>
        <a:ext cx="7111280" cy="324648"/>
      </dsp:txXfrm>
    </dsp:sp>
    <dsp:sp modelId="{747A7AFF-6D49-49CD-90DA-324516079495}">
      <dsp:nvSpPr>
        <dsp:cNvPr id="0" name=""/>
        <dsp:cNvSpPr/>
      </dsp:nvSpPr>
      <dsp:spPr>
        <a:xfrm>
          <a:off x="0" y="5343651"/>
          <a:ext cx="7146406" cy="359774"/>
        </a:xfrm>
        <a:prstGeom prst="roundRect">
          <a:avLst/>
        </a:prstGeom>
        <a:solidFill>
          <a:schemeClr val="accent2">
            <a:hueOff val="-1351408"/>
            <a:satOff val="-77933"/>
            <a:lumOff val="80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13. Раздел. Безопасные места для детских иг</a:t>
          </a:r>
          <a:r>
            <a:rPr lang="ru-RU" sz="1500" kern="1200" smtClean="0"/>
            <a:t>р</a:t>
          </a:r>
          <a:r>
            <a:rPr lang="ru-RU" sz="1500" b="1" kern="1200" smtClean="0"/>
            <a:t> </a:t>
          </a:r>
          <a:endParaRPr lang="ru-RU" sz="1500" kern="1200"/>
        </a:p>
      </dsp:txBody>
      <dsp:txXfrm>
        <a:off x="17563" y="5361214"/>
        <a:ext cx="7111280" cy="324648"/>
      </dsp:txXfrm>
    </dsp:sp>
    <dsp:sp modelId="{B51A9439-C81D-44A8-9C74-29E3350A63DE}">
      <dsp:nvSpPr>
        <dsp:cNvPr id="0" name=""/>
        <dsp:cNvSpPr/>
      </dsp:nvSpPr>
      <dsp:spPr>
        <a:xfrm>
          <a:off x="0" y="5746626"/>
          <a:ext cx="7146406" cy="35977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14. Раздел. Праздники, развлечения. «Мы знаем правила дорожного движения» </a:t>
          </a:r>
          <a:endParaRPr lang="ru-RU" sz="1500" kern="1200" dirty="0"/>
        </a:p>
      </dsp:txBody>
      <dsp:txXfrm>
        <a:off x="17563" y="5764189"/>
        <a:ext cx="7111280" cy="32464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42D72-2BBD-4BEC-9DE7-E1F4BA2AA747}">
      <dsp:nvSpPr>
        <dsp:cNvPr id="0" name=""/>
        <dsp:cNvSpPr/>
      </dsp:nvSpPr>
      <dsp:spPr>
        <a:xfrm>
          <a:off x="-1334325" y="-227134"/>
          <a:ext cx="1743424" cy="1743424"/>
        </a:xfrm>
        <a:prstGeom prst="blockArc">
          <a:avLst>
            <a:gd name="adj1" fmla="val 18900000"/>
            <a:gd name="adj2" fmla="val 2700000"/>
            <a:gd name="adj3" fmla="val 1239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D72BF-317A-43A1-9EBC-22B416E4C051}">
      <dsp:nvSpPr>
        <dsp:cNvPr id="0" name=""/>
        <dsp:cNvSpPr/>
      </dsp:nvSpPr>
      <dsp:spPr>
        <a:xfrm>
          <a:off x="398293" y="325942"/>
          <a:ext cx="9405272" cy="6372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6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Разработки занятий, дидактический материал к занятиям</a:t>
          </a:r>
          <a:endParaRPr lang="ru-RU" sz="2800" kern="1200" dirty="0"/>
        </a:p>
      </dsp:txBody>
      <dsp:txXfrm>
        <a:off x="398293" y="325942"/>
        <a:ext cx="9405272" cy="637270"/>
      </dsp:txXfrm>
    </dsp:sp>
    <dsp:sp modelId="{DE65222E-D539-43B6-8017-F0E1F997A594}">
      <dsp:nvSpPr>
        <dsp:cNvPr id="0" name=""/>
        <dsp:cNvSpPr/>
      </dsp:nvSpPr>
      <dsp:spPr>
        <a:xfrm>
          <a:off x="0" y="246283"/>
          <a:ext cx="796587" cy="7965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AE1D2-38F9-4226-96A6-F35AB39C4B23}">
      <dsp:nvSpPr>
        <dsp:cNvPr id="0" name=""/>
        <dsp:cNvSpPr/>
      </dsp:nvSpPr>
      <dsp:spPr>
        <a:xfrm>
          <a:off x="33260" y="58204"/>
          <a:ext cx="2498916" cy="322532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DBB52-B28A-4A0A-B67C-B32D096FB162}">
      <dsp:nvSpPr>
        <dsp:cNvPr id="0" name=""/>
        <dsp:cNvSpPr/>
      </dsp:nvSpPr>
      <dsp:spPr>
        <a:xfrm>
          <a:off x="1249458" y="0"/>
          <a:ext cx="2915402" cy="32752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успешной реализации задач дополнительной общеобразовательной общеразвивающей программы «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Светофорик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применяются различные дидактические материалы, наглядные пособия, обучающие игры.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9458" y="0"/>
        <a:ext cx="2915402" cy="1555722"/>
      </dsp:txXfrm>
    </dsp:sp>
    <dsp:sp modelId="{3442ED28-0D6A-4810-BFA4-316C2C4F447F}">
      <dsp:nvSpPr>
        <dsp:cNvPr id="0" name=""/>
        <dsp:cNvSpPr/>
      </dsp:nvSpPr>
      <dsp:spPr>
        <a:xfrm>
          <a:off x="655965" y="1575134"/>
          <a:ext cx="1186985" cy="118698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50000"/>
            <a:hueOff val="-594204"/>
            <a:satOff val="0"/>
            <a:lumOff val="48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E79B5-79C2-4F90-A116-A9A4AB666233}">
      <dsp:nvSpPr>
        <dsp:cNvPr id="0" name=""/>
        <dsp:cNvSpPr/>
      </dsp:nvSpPr>
      <dsp:spPr>
        <a:xfrm>
          <a:off x="1249458" y="1506012"/>
          <a:ext cx="2915402" cy="17692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594204"/>
              <a:satOff val="0"/>
              <a:lumOff val="48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дидактических средств направлено прежде всего на формирование у учащихся </a:t>
          </a: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метапредметных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навыков. Такие компетенции как креативность и критическое мышление развиваются при использовании игровых средств обучения. Возможность использования дидактических средств как индивидуально, так и в группе предполагает формирование умения работать в команде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1249458" y="1506012"/>
        <a:ext cx="2915402" cy="17692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FCC8E-0030-415E-B9EB-F1D4F140AC15}">
      <dsp:nvSpPr>
        <dsp:cNvPr id="0" name=""/>
        <dsp:cNvSpPr/>
      </dsp:nvSpPr>
      <dsp:spPr>
        <a:xfrm>
          <a:off x="0" y="51349"/>
          <a:ext cx="3635806" cy="363580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BB144-4041-4E52-9B97-11492CEF92AD}">
      <dsp:nvSpPr>
        <dsp:cNvPr id="0" name=""/>
        <dsp:cNvSpPr/>
      </dsp:nvSpPr>
      <dsp:spPr>
        <a:xfrm>
          <a:off x="1809589" y="0"/>
          <a:ext cx="4241774" cy="36358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разделе «Разработка конспектов занятий» к программе представлены различные конспекты: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9589" y="0"/>
        <a:ext cx="4241774" cy="581729"/>
      </dsp:txXfrm>
    </dsp:sp>
    <dsp:sp modelId="{F395B525-69A7-433A-ACA8-9B9B82F8A6E7}">
      <dsp:nvSpPr>
        <dsp:cNvPr id="0" name=""/>
        <dsp:cNvSpPr/>
      </dsp:nvSpPr>
      <dsp:spPr>
        <a:xfrm>
          <a:off x="381759" y="633078"/>
          <a:ext cx="2872287" cy="287228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50000"/>
            <a:hueOff val="-237682"/>
            <a:satOff val="0"/>
            <a:lumOff val="193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465B3-B000-417A-AF97-ECAA1132405C}">
      <dsp:nvSpPr>
        <dsp:cNvPr id="0" name=""/>
        <dsp:cNvSpPr/>
      </dsp:nvSpPr>
      <dsp:spPr>
        <a:xfrm>
          <a:off x="1817903" y="633078"/>
          <a:ext cx="4241774" cy="28722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237682"/>
              <a:satOff val="0"/>
              <a:lumOff val="19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«Участники дорожного движения»</a:t>
          </a:r>
          <a:endParaRPr lang="ru-RU" sz="2100" kern="1200" dirty="0"/>
        </a:p>
      </dsp:txBody>
      <dsp:txXfrm>
        <a:off x="1817903" y="633078"/>
        <a:ext cx="4241774" cy="581729"/>
      </dsp:txXfrm>
    </dsp:sp>
    <dsp:sp modelId="{CB1F45D1-43CC-4668-9CDC-EDBCF6D10987}">
      <dsp:nvSpPr>
        <dsp:cNvPr id="0" name=""/>
        <dsp:cNvSpPr/>
      </dsp:nvSpPr>
      <dsp:spPr>
        <a:xfrm>
          <a:off x="763519" y="1214807"/>
          <a:ext cx="2108767" cy="210876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50000"/>
            <a:hueOff val="-475363"/>
            <a:satOff val="0"/>
            <a:lumOff val="386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59731-A3F8-4BC3-8032-6149CE4315E5}">
      <dsp:nvSpPr>
        <dsp:cNvPr id="0" name=""/>
        <dsp:cNvSpPr/>
      </dsp:nvSpPr>
      <dsp:spPr>
        <a:xfrm>
          <a:off x="1817903" y="1214807"/>
          <a:ext cx="4241774" cy="2108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475363"/>
              <a:satOff val="0"/>
              <a:lumOff val="38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«Внимание дети – дорога»</a:t>
          </a:r>
          <a:endParaRPr lang="ru-RU" sz="2100" kern="1200" dirty="0"/>
        </a:p>
      </dsp:txBody>
      <dsp:txXfrm>
        <a:off x="1817903" y="1214807"/>
        <a:ext cx="4241774" cy="581729"/>
      </dsp:txXfrm>
    </dsp:sp>
    <dsp:sp modelId="{1408A0B2-0D0A-47CE-A13A-57CEFFF9040F}">
      <dsp:nvSpPr>
        <dsp:cNvPr id="0" name=""/>
        <dsp:cNvSpPr/>
      </dsp:nvSpPr>
      <dsp:spPr>
        <a:xfrm>
          <a:off x="1145279" y="1796536"/>
          <a:ext cx="1345248" cy="134524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50000"/>
            <a:hueOff val="-475363"/>
            <a:satOff val="0"/>
            <a:lumOff val="386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3C39B-E9A7-4DE1-8C38-7F2945CA7C79}">
      <dsp:nvSpPr>
        <dsp:cNvPr id="0" name=""/>
        <dsp:cNvSpPr/>
      </dsp:nvSpPr>
      <dsp:spPr>
        <a:xfrm>
          <a:off x="1817903" y="1796536"/>
          <a:ext cx="4241774" cy="13452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475363"/>
              <a:satOff val="0"/>
              <a:lumOff val="38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«Улицы большого города»</a:t>
          </a:r>
          <a:endParaRPr lang="ru-RU" sz="2100" kern="1200" dirty="0"/>
        </a:p>
      </dsp:txBody>
      <dsp:txXfrm>
        <a:off x="1817903" y="1796536"/>
        <a:ext cx="4241774" cy="581729"/>
      </dsp:txXfrm>
    </dsp:sp>
    <dsp:sp modelId="{5D22EB20-027F-4AC1-BCE0-5DCED1266DC5}">
      <dsp:nvSpPr>
        <dsp:cNvPr id="0" name=""/>
        <dsp:cNvSpPr/>
      </dsp:nvSpPr>
      <dsp:spPr>
        <a:xfrm>
          <a:off x="1527038" y="2378265"/>
          <a:ext cx="581729" cy="58172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50000"/>
            <a:hueOff val="-237682"/>
            <a:satOff val="0"/>
            <a:lumOff val="193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38EDB-C972-4026-961E-3409D30ED05B}">
      <dsp:nvSpPr>
        <dsp:cNvPr id="0" name=""/>
        <dsp:cNvSpPr/>
      </dsp:nvSpPr>
      <dsp:spPr>
        <a:xfrm>
          <a:off x="1817903" y="2378265"/>
          <a:ext cx="4241774" cy="5817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237682"/>
              <a:satOff val="0"/>
              <a:lumOff val="19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«Я и дорога до дачи»</a:t>
          </a:r>
          <a:endParaRPr lang="ru-RU" sz="2100" kern="1200" dirty="0"/>
        </a:p>
      </dsp:txBody>
      <dsp:txXfrm>
        <a:off x="1817903" y="2378265"/>
        <a:ext cx="4241774" cy="58172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0DB80-09EF-4AFE-A186-91E861F4D34F}">
      <dsp:nvSpPr>
        <dsp:cNvPr id="0" name=""/>
        <dsp:cNvSpPr/>
      </dsp:nvSpPr>
      <dsp:spPr>
        <a:xfrm>
          <a:off x="1577568" y="0"/>
          <a:ext cx="7054764" cy="1199943"/>
        </a:xfrm>
        <a:prstGeom prst="leftRightRibbon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79FAA0-A8DE-44E8-89E4-4B3A2011565A}">
      <dsp:nvSpPr>
        <dsp:cNvPr id="0" name=""/>
        <dsp:cNvSpPr/>
      </dsp:nvSpPr>
      <dsp:spPr>
        <a:xfrm>
          <a:off x="2209888" y="233455"/>
          <a:ext cx="2387053" cy="587972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Разработка занятий</a:t>
          </a:r>
          <a:endParaRPr lang="ru-RU" sz="1700" kern="1200" dirty="0"/>
        </a:p>
      </dsp:txBody>
      <dsp:txXfrm>
        <a:off x="2209888" y="233455"/>
        <a:ext cx="2387053" cy="587972"/>
      </dsp:txXfrm>
    </dsp:sp>
    <dsp:sp modelId="{1DD41B34-6DD8-45E9-82B6-AC5EFBE8F7EA}">
      <dsp:nvSpPr>
        <dsp:cNvPr id="0" name=""/>
        <dsp:cNvSpPr/>
      </dsp:nvSpPr>
      <dsp:spPr>
        <a:xfrm>
          <a:off x="5188308" y="380043"/>
          <a:ext cx="2675534" cy="587972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Дидактические материалы</a:t>
          </a:r>
          <a:endParaRPr lang="ru-RU" sz="1700" kern="1200" dirty="0"/>
        </a:p>
      </dsp:txBody>
      <dsp:txXfrm>
        <a:off x="5188308" y="380043"/>
        <a:ext cx="2675534" cy="58797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42D72-2BBD-4BEC-9DE7-E1F4BA2AA747}">
      <dsp:nvSpPr>
        <dsp:cNvPr id="0" name=""/>
        <dsp:cNvSpPr/>
      </dsp:nvSpPr>
      <dsp:spPr>
        <a:xfrm>
          <a:off x="-1644064" y="-278700"/>
          <a:ext cx="2146356" cy="2146356"/>
        </a:xfrm>
        <a:prstGeom prst="blockArc">
          <a:avLst>
            <a:gd name="adj1" fmla="val 18900000"/>
            <a:gd name="adj2" fmla="val 2700000"/>
            <a:gd name="adj3" fmla="val 100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8786A-EB84-43F9-A07A-E20DD81A7C97}">
      <dsp:nvSpPr>
        <dsp:cNvPr id="0" name=""/>
        <dsp:cNvSpPr/>
      </dsp:nvSpPr>
      <dsp:spPr>
        <a:xfrm>
          <a:off x="481629" y="403907"/>
          <a:ext cx="9763343" cy="783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6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Методические рекомендации для воспитателей ДОО и родителей</a:t>
          </a:r>
          <a:endParaRPr lang="ru-RU" sz="2500" kern="1200" dirty="0"/>
        </a:p>
      </dsp:txBody>
      <dsp:txXfrm>
        <a:off x="481629" y="403907"/>
        <a:ext cx="9763343" cy="783885"/>
      </dsp:txXfrm>
    </dsp:sp>
    <dsp:sp modelId="{080EA203-A77A-485B-9E3A-3E904465A81F}">
      <dsp:nvSpPr>
        <dsp:cNvPr id="0" name=""/>
        <dsp:cNvSpPr/>
      </dsp:nvSpPr>
      <dsp:spPr>
        <a:xfrm>
          <a:off x="0" y="304549"/>
          <a:ext cx="979856" cy="9798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F1E91-1E47-4531-B4CB-5124D67FB262}">
      <dsp:nvSpPr>
        <dsp:cNvPr id="0" name=""/>
        <dsp:cNvSpPr/>
      </dsp:nvSpPr>
      <dsp:spPr>
        <a:xfrm>
          <a:off x="4170754" y="0"/>
          <a:ext cx="6256131" cy="7657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«Дорога не терпит шалости – наказывает без жалости»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«Безопасная дорога»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«Правила дорожного движения»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«Обучение дошкольников правилам дорожного движения в семье</a:t>
          </a:r>
          <a:r>
            <a:rPr lang="ru-RU" sz="500" kern="1200" dirty="0" smtClean="0"/>
            <a:t>»</a:t>
          </a:r>
          <a:endParaRPr lang="ru-RU" sz="500" kern="1200" dirty="0"/>
        </a:p>
      </dsp:txBody>
      <dsp:txXfrm>
        <a:off x="4170754" y="95716"/>
        <a:ext cx="5968985" cy="574293"/>
      </dsp:txXfrm>
    </dsp:sp>
    <dsp:sp modelId="{6D8C68E9-C7BC-45DE-8F31-B55C9F3227D2}">
      <dsp:nvSpPr>
        <dsp:cNvPr id="0" name=""/>
        <dsp:cNvSpPr/>
      </dsp:nvSpPr>
      <dsp:spPr>
        <a:xfrm>
          <a:off x="0" y="905"/>
          <a:ext cx="4170754" cy="7657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Консультации для родителей по ПДД</a:t>
          </a:r>
          <a:endParaRPr lang="ru-RU" sz="2100" kern="1200" dirty="0"/>
        </a:p>
      </dsp:txBody>
      <dsp:txXfrm>
        <a:off x="37380" y="38285"/>
        <a:ext cx="4095994" cy="690964"/>
      </dsp:txXfrm>
    </dsp:sp>
    <dsp:sp modelId="{6ED020D8-426C-4CF1-AA27-F28D35661422}">
      <dsp:nvSpPr>
        <dsp:cNvPr id="0" name=""/>
        <dsp:cNvSpPr/>
      </dsp:nvSpPr>
      <dsp:spPr>
        <a:xfrm>
          <a:off x="4170754" y="843202"/>
          <a:ext cx="6256131" cy="7657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07285"/>
            <a:satOff val="25000"/>
            <a:lumOff val="445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507285"/>
              <a:satOff val="25000"/>
              <a:lumOff val="4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Памятка для родителей «Грамотного пешехода»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«Обучение детей наблюдательности на улице»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«Правила перевозки детей в автомобиле»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«Правила поведения на остановке маршрутного транспорта</a:t>
          </a:r>
          <a:r>
            <a:rPr lang="ru-RU" sz="500" kern="1200" dirty="0" smtClean="0"/>
            <a:t>»</a:t>
          </a:r>
          <a:endParaRPr lang="ru-RU" sz="500" kern="1200" dirty="0"/>
        </a:p>
      </dsp:txBody>
      <dsp:txXfrm>
        <a:off x="4170754" y="938918"/>
        <a:ext cx="5968985" cy="574293"/>
      </dsp:txXfrm>
    </dsp:sp>
    <dsp:sp modelId="{727F1984-DC77-4988-8E6D-9D6807E7FA53}">
      <dsp:nvSpPr>
        <dsp:cNvPr id="0" name=""/>
        <dsp:cNvSpPr/>
      </dsp:nvSpPr>
      <dsp:spPr>
        <a:xfrm>
          <a:off x="0" y="843202"/>
          <a:ext cx="4170754" cy="765724"/>
        </a:xfrm>
        <a:prstGeom prst="roundRect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Памятки для родителей</a:t>
          </a:r>
          <a:endParaRPr lang="ru-RU" sz="2100" kern="1200" dirty="0"/>
        </a:p>
      </dsp:txBody>
      <dsp:txXfrm>
        <a:off x="37380" y="880582"/>
        <a:ext cx="4095994" cy="690964"/>
      </dsp:txXfrm>
    </dsp:sp>
    <dsp:sp modelId="{98F818A3-DDA0-402C-9466-AE57B9C1BFFC}">
      <dsp:nvSpPr>
        <dsp:cNvPr id="0" name=""/>
        <dsp:cNvSpPr/>
      </dsp:nvSpPr>
      <dsp:spPr>
        <a:xfrm>
          <a:off x="4170754" y="1663721"/>
          <a:ext cx="6256131" cy="7657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Загадки про светофор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Загадки про пешехода и переход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Загадки про транспорт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Загадки про дорожные знаки 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Загадки про зебру</a:t>
          </a:r>
          <a:endParaRPr lang="ru-RU" sz="8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4170754" y="1759437"/>
        <a:ext cx="5968985" cy="574293"/>
      </dsp:txXfrm>
    </dsp:sp>
    <dsp:sp modelId="{3848220B-D70F-48B9-B3FD-846B3602C7CE}">
      <dsp:nvSpPr>
        <dsp:cNvPr id="0" name=""/>
        <dsp:cNvSpPr/>
      </dsp:nvSpPr>
      <dsp:spPr>
        <a:xfrm>
          <a:off x="21333" y="1668928"/>
          <a:ext cx="4170754" cy="765724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Загадки про дорожное движение</a:t>
          </a:r>
          <a:endParaRPr lang="ru-RU" sz="2100" b="1" kern="1200" dirty="0"/>
        </a:p>
      </dsp:txBody>
      <dsp:txXfrm>
        <a:off x="58713" y="1706308"/>
        <a:ext cx="4095994" cy="690964"/>
      </dsp:txXfrm>
    </dsp:sp>
    <dsp:sp modelId="{64AB69E9-7320-49D0-9B5E-9715E52F0DB3}">
      <dsp:nvSpPr>
        <dsp:cNvPr id="0" name=""/>
        <dsp:cNvSpPr/>
      </dsp:nvSpPr>
      <dsp:spPr>
        <a:xfrm>
          <a:off x="4142017" y="2516723"/>
          <a:ext cx="6256131" cy="7657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521856"/>
            <a:satOff val="75000"/>
            <a:lumOff val="1334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521856"/>
              <a:satOff val="75000"/>
              <a:lumOff val="133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«Веселый трамвайчик»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«Цветные автомобили»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«</a:t>
          </a:r>
          <a:r>
            <a:rPr lang="ru-RU" sz="1000" b="1" kern="1200" dirty="0" smtClean="0"/>
            <a:t>Стоп!»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«Зажги светофор»</a:t>
          </a:r>
          <a:endParaRPr lang="ru-RU" sz="1000" kern="1200" dirty="0"/>
        </a:p>
      </dsp:txBody>
      <dsp:txXfrm>
        <a:off x="4142017" y="2612439"/>
        <a:ext cx="5968985" cy="574293"/>
      </dsp:txXfrm>
    </dsp:sp>
    <dsp:sp modelId="{B1C777E3-A03B-45C9-94A0-952054218126}">
      <dsp:nvSpPr>
        <dsp:cNvPr id="0" name=""/>
        <dsp:cNvSpPr/>
      </dsp:nvSpPr>
      <dsp:spPr>
        <a:xfrm>
          <a:off x="0" y="2527795"/>
          <a:ext cx="4170754" cy="765724"/>
        </a:xfrm>
        <a:prstGeom prst="roundRect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Картотека подвижных игр по ПДД</a:t>
          </a:r>
          <a:endParaRPr lang="ru-RU" sz="2100" kern="1200"/>
        </a:p>
      </dsp:txBody>
      <dsp:txXfrm>
        <a:off x="37380" y="2565175"/>
        <a:ext cx="4095994" cy="690964"/>
      </dsp:txXfrm>
    </dsp:sp>
    <dsp:sp modelId="{69B211D8-C534-4B5C-8F43-9977586864FD}">
      <dsp:nvSpPr>
        <dsp:cNvPr id="0" name=""/>
        <dsp:cNvSpPr/>
      </dsp:nvSpPr>
      <dsp:spPr>
        <a:xfrm>
          <a:off x="4176863" y="3318712"/>
          <a:ext cx="6250021" cy="931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/>
            <a:t>«Угадай, какой знак?»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«Мы - пассажиры»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/>
            <a:t>«Водители»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«Путешествие на машинах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/>
            <a:t>«Найди нужный знак»</a:t>
          </a:r>
          <a:endParaRPr lang="ru-RU" sz="8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4176863" y="3435130"/>
        <a:ext cx="5900768" cy="698506"/>
      </dsp:txXfrm>
    </dsp:sp>
    <dsp:sp modelId="{D3C2D6E8-8853-461B-9F76-D16F03145D77}">
      <dsp:nvSpPr>
        <dsp:cNvPr id="0" name=""/>
        <dsp:cNvSpPr/>
      </dsp:nvSpPr>
      <dsp:spPr>
        <a:xfrm>
          <a:off x="28" y="3411338"/>
          <a:ext cx="4166680" cy="765724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Картотека дидактических игр по ПДД </a:t>
          </a:r>
          <a:endParaRPr lang="ru-RU" sz="2100" kern="1200"/>
        </a:p>
      </dsp:txBody>
      <dsp:txXfrm>
        <a:off x="37408" y="3448718"/>
        <a:ext cx="4091920" cy="69096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42D72-2BBD-4BEC-9DE7-E1F4BA2AA747}">
      <dsp:nvSpPr>
        <dsp:cNvPr id="0" name=""/>
        <dsp:cNvSpPr/>
      </dsp:nvSpPr>
      <dsp:spPr>
        <a:xfrm>
          <a:off x="-1267415" y="-216023"/>
          <a:ext cx="1656605" cy="1656605"/>
        </a:xfrm>
        <a:prstGeom prst="blockArc">
          <a:avLst>
            <a:gd name="adj1" fmla="val 18900000"/>
            <a:gd name="adj2" fmla="val 2700000"/>
            <a:gd name="adj3" fmla="val 130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25016-236D-4824-A237-709C08444CAE}">
      <dsp:nvSpPr>
        <dsp:cNvPr id="0" name=""/>
        <dsp:cNvSpPr/>
      </dsp:nvSpPr>
      <dsp:spPr>
        <a:xfrm>
          <a:off x="378797" y="309241"/>
          <a:ext cx="10054356" cy="6060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96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Сценарии праздников, развлечений</a:t>
          </a:r>
          <a:endParaRPr lang="ru-RU" sz="3100" kern="1200" dirty="0"/>
        </a:p>
      </dsp:txBody>
      <dsp:txXfrm>
        <a:off x="378797" y="309241"/>
        <a:ext cx="10054356" cy="606075"/>
      </dsp:txXfrm>
    </dsp:sp>
    <dsp:sp modelId="{1C624E90-89D7-42DC-B276-434D981199DA}">
      <dsp:nvSpPr>
        <dsp:cNvPr id="0" name=""/>
        <dsp:cNvSpPr/>
      </dsp:nvSpPr>
      <dsp:spPr>
        <a:xfrm>
          <a:off x="0" y="233481"/>
          <a:ext cx="757594" cy="757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F5E2C-3392-44AE-A0CD-B5083986DE91}">
      <dsp:nvSpPr>
        <dsp:cNvPr id="0" name=""/>
        <dsp:cNvSpPr/>
      </dsp:nvSpPr>
      <dsp:spPr>
        <a:xfrm rot="10800000">
          <a:off x="1853904" y="1281"/>
          <a:ext cx="6561691" cy="80458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4801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«В стране дорожных знаков»</a:t>
          </a:r>
          <a:endParaRPr lang="ru-RU" sz="3100" kern="1200" dirty="0"/>
        </a:p>
      </dsp:txBody>
      <dsp:txXfrm rot="10800000">
        <a:off x="2055051" y="1281"/>
        <a:ext cx="6360544" cy="804589"/>
      </dsp:txXfrm>
    </dsp:sp>
    <dsp:sp modelId="{DB1A0B4C-C25C-4608-9A0C-2013B5D659C3}">
      <dsp:nvSpPr>
        <dsp:cNvPr id="0" name=""/>
        <dsp:cNvSpPr/>
      </dsp:nvSpPr>
      <dsp:spPr>
        <a:xfrm>
          <a:off x="1451609" y="1281"/>
          <a:ext cx="804589" cy="8045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22EDC0-2013-4E19-8A4A-C46E4F41854E}">
      <dsp:nvSpPr>
        <dsp:cNvPr id="0" name=""/>
        <dsp:cNvSpPr/>
      </dsp:nvSpPr>
      <dsp:spPr>
        <a:xfrm rot="10800000">
          <a:off x="1853904" y="1045641"/>
          <a:ext cx="6561691" cy="804589"/>
        </a:xfrm>
        <a:prstGeom prst="homePlat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4801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«В гостях у Светлячка»</a:t>
          </a:r>
          <a:endParaRPr lang="ru-RU" sz="3100" kern="1200" dirty="0"/>
        </a:p>
      </dsp:txBody>
      <dsp:txXfrm rot="10800000">
        <a:off x="2055051" y="1045641"/>
        <a:ext cx="6360544" cy="804589"/>
      </dsp:txXfrm>
    </dsp:sp>
    <dsp:sp modelId="{88EF4394-88F8-4481-B3D2-C85BE5505EAA}">
      <dsp:nvSpPr>
        <dsp:cNvPr id="0" name=""/>
        <dsp:cNvSpPr/>
      </dsp:nvSpPr>
      <dsp:spPr>
        <a:xfrm>
          <a:off x="1451609" y="1045641"/>
          <a:ext cx="804589" cy="80458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1DA394-4D98-48A7-B59C-26C62713A34F}">
      <dsp:nvSpPr>
        <dsp:cNvPr id="0" name=""/>
        <dsp:cNvSpPr/>
      </dsp:nvSpPr>
      <dsp:spPr>
        <a:xfrm rot="10800000">
          <a:off x="1853904" y="2090002"/>
          <a:ext cx="6561691" cy="804589"/>
        </a:xfrm>
        <a:prstGeom prst="homePlat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4801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«Путешествие в большом городе»</a:t>
          </a:r>
          <a:endParaRPr lang="ru-RU" sz="3100" kern="1200" dirty="0"/>
        </a:p>
      </dsp:txBody>
      <dsp:txXfrm rot="10800000">
        <a:off x="2055051" y="2090002"/>
        <a:ext cx="6360544" cy="804589"/>
      </dsp:txXfrm>
    </dsp:sp>
    <dsp:sp modelId="{4EB648B9-9CE8-4871-8DDC-18791321A908}">
      <dsp:nvSpPr>
        <dsp:cNvPr id="0" name=""/>
        <dsp:cNvSpPr/>
      </dsp:nvSpPr>
      <dsp:spPr>
        <a:xfrm>
          <a:off x="1472014" y="2079799"/>
          <a:ext cx="804589" cy="80458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45A8AD-A2AB-4B47-8FD5-DA180988031C}">
      <dsp:nvSpPr>
        <dsp:cNvPr id="0" name=""/>
        <dsp:cNvSpPr/>
      </dsp:nvSpPr>
      <dsp:spPr>
        <a:xfrm rot="10800000">
          <a:off x="2140420" y="3134362"/>
          <a:ext cx="6179670" cy="804589"/>
        </a:xfrm>
        <a:prstGeom prst="homePlat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4801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«Уроки мудреца Светофора»</a:t>
          </a:r>
          <a:endParaRPr lang="ru-RU" sz="3100" kern="1200" dirty="0"/>
        </a:p>
      </dsp:txBody>
      <dsp:txXfrm rot="10800000">
        <a:off x="2341567" y="3134362"/>
        <a:ext cx="5978523" cy="804589"/>
      </dsp:txXfrm>
    </dsp:sp>
    <dsp:sp modelId="{7C83273B-3055-4963-B331-4053EFEE098C}">
      <dsp:nvSpPr>
        <dsp:cNvPr id="0" name=""/>
        <dsp:cNvSpPr/>
      </dsp:nvSpPr>
      <dsp:spPr>
        <a:xfrm>
          <a:off x="1547115" y="3134362"/>
          <a:ext cx="804589" cy="80458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42D72-2BBD-4BEC-9DE7-E1F4BA2AA747}">
      <dsp:nvSpPr>
        <dsp:cNvPr id="0" name=""/>
        <dsp:cNvSpPr/>
      </dsp:nvSpPr>
      <dsp:spPr>
        <a:xfrm>
          <a:off x="-1457756" y="-247737"/>
          <a:ext cx="1904411" cy="1904411"/>
        </a:xfrm>
        <a:prstGeom prst="blockArc">
          <a:avLst>
            <a:gd name="adj1" fmla="val 18900000"/>
            <a:gd name="adj2" fmla="val 2700000"/>
            <a:gd name="adj3" fmla="val 113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E1D96-D82E-4F23-A4B8-72D3A19D90AA}">
      <dsp:nvSpPr>
        <dsp:cNvPr id="0" name=""/>
        <dsp:cNvSpPr/>
      </dsp:nvSpPr>
      <dsp:spPr>
        <a:xfrm>
          <a:off x="435367" y="356174"/>
          <a:ext cx="10425414" cy="6965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172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Публикации методических разработок и материалов  в  СМИ</a:t>
          </a:r>
          <a:endParaRPr lang="ru-RU" sz="2900" kern="1200" dirty="0"/>
        </a:p>
      </dsp:txBody>
      <dsp:txXfrm>
        <a:off x="435367" y="356174"/>
        <a:ext cx="10425414" cy="696588"/>
      </dsp:txXfrm>
    </dsp:sp>
    <dsp:sp modelId="{79680A36-BC74-4984-98CA-626F6A5C4D62}">
      <dsp:nvSpPr>
        <dsp:cNvPr id="0" name=""/>
        <dsp:cNvSpPr/>
      </dsp:nvSpPr>
      <dsp:spPr>
        <a:xfrm>
          <a:off x="0" y="269100"/>
          <a:ext cx="870735" cy="870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F6ED4-843F-4292-83A2-E0D41BD0CD1E}">
      <dsp:nvSpPr>
        <dsp:cNvPr id="0" name=""/>
        <dsp:cNvSpPr/>
      </dsp:nvSpPr>
      <dsp:spPr>
        <a:xfrm>
          <a:off x="-1421357" y="-241600"/>
          <a:ext cx="1856461" cy="1856461"/>
        </a:xfrm>
        <a:prstGeom prst="blockArc">
          <a:avLst>
            <a:gd name="adj1" fmla="val 18900000"/>
            <a:gd name="adj2" fmla="val 2700000"/>
            <a:gd name="adj3" fmla="val 116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CA069-1802-4DFB-B14C-50A08D01B152}">
      <dsp:nvSpPr>
        <dsp:cNvPr id="0" name=""/>
        <dsp:cNvSpPr/>
      </dsp:nvSpPr>
      <dsp:spPr>
        <a:xfrm>
          <a:off x="423800" y="379909"/>
          <a:ext cx="9074876" cy="6134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50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Локальный нормативный акт образовательной деятельности организации о порядке разработки, утверждения и реализации дополнительных общеобразовательных общеразвивающих программ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800" y="379909"/>
        <a:ext cx="9074876" cy="613440"/>
      </dsp:txXfrm>
    </dsp:sp>
    <dsp:sp modelId="{056DA7FD-B270-4121-983D-92ABA8A70338}">
      <dsp:nvSpPr>
        <dsp:cNvPr id="0" name=""/>
        <dsp:cNvSpPr/>
      </dsp:nvSpPr>
      <dsp:spPr>
        <a:xfrm>
          <a:off x="29640" y="292469"/>
          <a:ext cx="847601" cy="84760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C200E-C6E2-412D-8FE2-26DD7CEDE58E}">
      <dsp:nvSpPr>
        <dsp:cNvPr id="0" name=""/>
        <dsp:cNvSpPr/>
      </dsp:nvSpPr>
      <dsp:spPr>
        <a:xfrm>
          <a:off x="0" y="0"/>
          <a:ext cx="3170554" cy="317055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781F2-7C3E-4B17-A83F-D2D8FFB7846E}">
      <dsp:nvSpPr>
        <dsp:cNvPr id="0" name=""/>
        <dsp:cNvSpPr/>
      </dsp:nvSpPr>
      <dsp:spPr>
        <a:xfrm>
          <a:off x="1585277" y="0"/>
          <a:ext cx="4510723" cy="31705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Публикационная активность педагога отражает результаты творческой деятельности, систематизации накопленных материалов, а также демонстрирует готовность педагога к диссеминации опыта.</a:t>
          </a:r>
          <a:endParaRPr lang="ru-RU" sz="1800" kern="1200" dirty="0"/>
        </a:p>
      </dsp:txBody>
      <dsp:txXfrm>
        <a:off x="1585277" y="0"/>
        <a:ext cx="4510723" cy="1506013"/>
      </dsp:txXfrm>
    </dsp:sp>
    <dsp:sp modelId="{3D073934-7BB1-4F91-BFBD-C5042292DE27}">
      <dsp:nvSpPr>
        <dsp:cNvPr id="0" name=""/>
        <dsp:cNvSpPr/>
      </dsp:nvSpPr>
      <dsp:spPr>
        <a:xfrm>
          <a:off x="832270" y="1506013"/>
          <a:ext cx="1506013" cy="150601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7EFC9-05C3-496B-9C57-9457D23D70E4}">
      <dsp:nvSpPr>
        <dsp:cNvPr id="0" name=""/>
        <dsp:cNvSpPr/>
      </dsp:nvSpPr>
      <dsp:spPr>
        <a:xfrm>
          <a:off x="1585277" y="1506013"/>
          <a:ext cx="4510723" cy="15060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Так на международном образовательном портале МААМ.</a:t>
          </a:r>
          <a:r>
            <a:rPr lang="en-US" sz="1800" kern="1200" dirty="0" smtClean="0"/>
            <a:t>RU, </a:t>
          </a:r>
          <a:r>
            <a:rPr lang="ru-RU" sz="1800" kern="1200" dirty="0" smtClean="0"/>
            <a:t>опубликован материал по ПДД «Путешествие в большом городе»</a:t>
          </a:r>
          <a:endParaRPr lang="ru-RU" sz="1800" kern="1200" dirty="0"/>
        </a:p>
      </dsp:txBody>
      <dsp:txXfrm>
        <a:off x="1585277" y="1506013"/>
        <a:ext cx="4510723" cy="150601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6BA7F-AD89-407D-A187-5E3AEB17B267}">
      <dsp:nvSpPr>
        <dsp:cNvPr id="0" name=""/>
        <dsp:cNvSpPr/>
      </dsp:nvSpPr>
      <dsp:spPr>
        <a:xfrm rot="10800000">
          <a:off x="1126959" y="0"/>
          <a:ext cx="2920606" cy="933488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642" tIns="34290" rIns="64008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https://</a:t>
          </a:r>
          <a:r>
            <a:rPr lang="en-US" sz="900" kern="1200" smtClean="0">
              <a:hlinkClick xmlns:r="http://schemas.openxmlformats.org/officeDocument/2006/relationships" r:id="rId1"/>
            </a:rPr>
            <a:t>www.maam.ru/detskijsad/fototchet-po-pd-puteshestvie-v-bolshom-gorode.html</a:t>
          </a:r>
          <a:endParaRPr lang="ru-RU" sz="900" kern="1200"/>
        </a:p>
      </dsp:txBody>
      <dsp:txXfrm rot="10800000">
        <a:off x="1360331" y="0"/>
        <a:ext cx="2687234" cy="933488"/>
      </dsp:txXfrm>
    </dsp:sp>
    <dsp:sp modelId="{BDCC5DD9-129A-40EB-8D10-04E1FAE2403E}">
      <dsp:nvSpPr>
        <dsp:cNvPr id="0" name=""/>
        <dsp:cNvSpPr/>
      </dsp:nvSpPr>
      <dsp:spPr>
        <a:xfrm>
          <a:off x="626535" y="0"/>
          <a:ext cx="933488" cy="93348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42D72-2BBD-4BEC-9DE7-E1F4BA2AA747}">
      <dsp:nvSpPr>
        <dsp:cNvPr id="0" name=""/>
        <dsp:cNvSpPr/>
      </dsp:nvSpPr>
      <dsp:spPr>
        <a:xfrm>
          <a:off x="-1489081" y="-252917"/>
          <a:ext cx="1944891" cy="1944891"/>
        </a:xfrm>
        <a:prstGeom prst="blockArc">
          <a:avLst>
            <a:gd name="adj1" fmla="val 18900000"/>
            <a:gd name="adj2" fmla="val 2700000"/>
            <a:gd name="adj3" fmla="val 1111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00B85-96EE-46CC-9FAD-12F14AA16931}">
      <dsp:nvSpPr>
        <dsp:cNvPr id="0" name=""/>
        <dsp:cNvSpPr/>
      </dsp:nvSpPr>
      <dsp:spPr>
        <a:xfrm>
          <a:off x="444275" y="364107"/>
          <a:ext cx="9823986" cy="7108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12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Сведения подтверждающие участие обучающихся в различных всероссийских конкурсах, ссылки на сайты возможного участия.</a:t>
          </a:r>
          <a:endParaRPr lang="ru-RU" sz="2100" kern="1200" dirty="0"/>
        </a:p>
      </dsp:txBody>
      <dsp:txXfrm>
        <a:off x="444275" y="364107"/>
        <a:ext cx="9823986" cy="710841"/>
      </dsp:txXfrm>
    </dsp:sp>
    <dsp:sp modelId="{4EADD410-B5E3-4A52-9B21-960B7CA383E2}">
      <dsp:nvSpPr>
        <dsp:cNvPr id="0" name=""/>
        <dsp:cNvSpPr/>
      </dsp:nvSpPr>
      <dsp:spPr>
        <a:xfrm>
          <a:off x="0" y="275252"/>
          <a:ext cx="888551" cy="888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E2527-846A-483B-8132-E652C2512F61}">
      <dsp:nvSpPr>
        <dsp:cNvPr id="0" name=""/>
        <dsp:cNvSpPr/>
      </dsp:nvSpPr>
      <dsp:spPr>
        <a:xfrm>
          <a:off x="0" y="0"/>
          <a:ext cx="1938165" cy="193816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3CDC3-FC26-4E31-B453-812D40C062D1}">
      <dsp:nvSpPr>
        <dsp:cNvPr id="0" name=""/>
        <dsp:cNvSpPr/>
      </dsp:nvSpPr>
      <dsp:spPr>
        <a:xfrm>
          <a:off x="969082" y="0"/>
          <a:ext cx="5077651" cy="1938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 разделе представлен список всероссийских конкурсов в которых могут принять участие учащиеся ДООП «</a:t>
          </a:r>
          <a:r>
            <a:rPr lang="ru-RU" sz="2100" kern="1200" dirty="0" err="1" smtClean="0"/>
            <a:t>Светофорик</a:t>
          </a:r>
          <a:r>
            <a:rPr lang="ru-RU" sz="2100" kern="1200" dirty="0" smtClean="0"/>
            <a:t>». Итогами участия в конкурсных мероприятиях различного уровня являются достижения коллектива.</a:t>
          </a:r>
          <a:endParaRPr lang="ru-RU" sz="2100" kern="1200" dirty="0"/>
        </a:p>
      </dsp:txBody>
      <dsp:txXfrm>
        <a:off x="969082" y="0"/>
        <a:ext cx="5077651" cy="193816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EE230-331A-4585-9667-BDC3BAAA7896}">
      <dsp:nvSpPr>
        <dsp:cNvPr id="0" name=""/>
        <dsp:cNvSpPr/>
      </dsp:nvSpPr>
      <dsp:spPr>
        <a:xfrm>
          <a:off x="2936194" y="1470505"/>
          <a:ext cx="2193768" cy="13162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hlinkClick xmlns:r="http://schemas.openxmlformats.org/officeDocument/2006/relationships" r:id="rId1"/>
            </a:rPr>
            <a:t>http://www.fond-edykina.ru/</a:t>
          </a:r>
          <a:endParaRPr lang="ru-RU" sz="1600" kern="1200" dirty="0"/>
        </a:p>
      </dsp:txBody>
      <dsp:txXfrm>
        <a:off x="2936194" y="1470505"/>
        <a:ext cx="2193768" cy="1316260"/>
      </dsp:txXfrm>
    </dsp:sp>
    <dsp:sp modelId="{0947AF9E-8BED-4725-A36A-0E95274A30FA}">
      <dsp:nvSpPr>
        <dsp:cNvPr id="0" name=""/>
        <dsp:cNvSpPr/>
      </dsp:nvSpPr>
      <dsp:spPr>
        <a:xfrm>
          <a:off x="194466" y="0"/>
          <a:ext cx="2357862" cy="1316260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Ссылки на конкурсы</a:t>
          </a:r>
          <a:endParaRPr lang="ru-RU" sz="1600" kern="1200" dirty="0"/>
        </a:p>
      </dsp:txBody>
      <dsp:txXfrm>
        <a:off x="194466" y="0"/>
        <a:ext cx="2357862" cy="1316260"/>
      </dsp:txXfrm>
    </dsp:sp>
    <dsp:sp modelId="{9CFC5E32-84B5-4496-99E9-A8F15EF529DD}">
      <dsp:nvSpPr>
        <dsp:cNvPr id="0" name=""/>
        <dsp:cNvSpPr/>
      </dsp:nvSpPr>
      <dsp:spPr>
        <a:xfrm>
          <a:off x="142210" y="1470500"/>
          <a:ext cx="2400859" cy="1316260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hlinkClick xmlns:r="http://schemas.openxmlformats.org/officeDocument/2006/relationships" r:id="rId2"/>
            </a:rPr>
            <a:t>https://xn--80aen4cua.xn--p1acf/</a:t>
          </a:r>
          <a:endParaRPr lang="ru-RU" sz="1600" kern="1200" dirty="0"/>
        </a:p>
      </dsp:txBody>
      <dsp:txXfrm>
        <a:off x="142210" y="1470500"/>
        <a:ext cx="2400859" cy="1316260"/>
      </dsp:txXfrm>
    </dsp:sp>
    <dsp:sp modelId="{4F14DCC6-68F5-4915-8AD7-FDFA9B5BC0EE}">
      <dsp:nvSpPr>
        <dsp:cNvPr id="0" name=""/>
        <dsp:cNvSpPr/>
      </dsp:nvSpPr>
      <dsp:spPr>
        <a:xfrm>
          <a:off x="2891397" y="0"/>
          <a:ext cx="2193768" cy="131626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hlinkClick xmlns:r="http://schemas.openxmlformats.org/officeDocument/2006/relationships" r:id="rId3"/>
            </a:rPr>
            <a:t>https</a:t>
          </a:r>
          <a:r>
            <a:rPr lang="en-US" sz="1600" kern="1200" dirty="0" smtClean="0"/>
            <a:t>://</a:t>
          </a:r>
          <a:r>
            <a:rPr lang="ru-RU" sz="1600" kern="1200" dirty="0" err="1" smtClean="0">
              <a:hlinkClick xmlns:r="http://schemas.openxmlformats.org/officeDocument/2006/relationships" r:id="rId3"/>
            </a:rPr>
            <a:t>рисуйснами.рф</a:t>
          </a:r>
          <a:r>
            <a:rPr lang="ru-RU" sz="1600" kern="1200" dirty="0" smtClean="0"/>
            <a:t>/</a:t>
          </a:r>
          <a:endParaRPr lang="ru-RU" sz="1600" kern="1200" dirty="0"/>
        </a:p>
      </dsp:txBody>
      <dsp:txXfrm>
        <a:off x="2891397" y="0"/>
        <a:ext cx="2193768" cy="131626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C0451-0A77-4C5D-97DB-788AB803470A}">
      <dsp:nvSpPr>
        <dsp:cNvPr id="0" name=""/>
        <dsp:cNvSpPr/>
      </dsp:nvSpPr>
      <dsp:spPr>
        <a:xfrm>
          <a:off x="342138" y="507"/>
          <a:ext cx="1940322" cy="770825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Достижения учащихся</a:t>
          </a:r>
          <a:endParaRPr lang="ru-RU" sz="2100" kern="1200" dirty="0"/>
        </a:p>
      </dsp:txBody>
      <dsp:txXfrm>
        <a:off x="342138" y="507"/>
        <a:ext cx="1940322" cy="770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9D64F-3323-4B01-BE00-EDEA3DEE134A}">
      <dsp:nvSpPr>
        <dsp:cNvPr id="0" name=""/>
        <dsp:cNvSpPr/>
      </dsp:nvSpPr>
      <dsp:spPr>
        <a:xfrm rot="10800000">
          <a:off x="2186616" y="616"/>
          <a:ext cx="7538300" cy="115148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777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Положение о рабочей программе педагога дополнительного образования МКДОУ д/с 34</a:t>
          </a:r>
        </a:p>
      </dsp:txBody>
      <dsp:txXfrm rot="10800000">
        <a:off x="2474487" y="616"/>
        <a:ext cx="7250429" cy="1151484"/>
      </dsp:txXfrm>
    </dsp:sp>
    <dsp:sp modelId="{EC92823A-979C-42CF-9E78-11068976B41B}">
      <dsp:nvSpPr>
        <dsp:cNvPr id="0" name=""/>
        <dsp:cNvSpPr/>
      </dsp:nvSpPr>
      <dsp:spPr>
        <a:xfrm>
          <a:off x="1610873" y="616"/>
          <a:ext cx="1151484" cy="11514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CC291E-1B72-4885-BD3E-904D56299976}">
      <dsp:nvSpPr>
        <dsp:cNvPr id="0" name=""/>
        <dsp:cNvSpPr/>
      </dsp:nvSpPr>
      <dsp:spPr>
        <a:xfrm rot="10800000">
          <a:off x="2186616" y="1460876"/>
          <a:ext cx="7538300" cy="1151484"/>
        </a:xfrm>
        <a:prstGeom prst="homePlat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777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Положение об организации и осуществления образовательной деятельности по ДООП МКДОУ д/с 34</a:t>
          </a:r>
          <a:endParaRPr lang="ru-RU" sz="2300" kern="1200" dirty="0"/>
        </a:p>
      </dsp:txBody>
      <dsp:txXfrm rot="10800000">
        <a:off x="2474487" y="1460876"/>
        <a:ext cx="7250429" cy="1151484"/>
      </dsp:txXfrm>
    </dsp:sp>
    <dsp:sp modelId="{B818C5E5-8BB2-489A-80C6-5D575567D88D}">
      <dsp:nvSpPr>
        <dsp:cNvPr id="0" name=""/>
        <dsp:cNvSpPr/>
      </dsp:nvSpPr>
      <dsp:spPr>
        <a:xfrm>
          <a:off x="1610873" y="1460876"/>
          <a:ext cx="1151484" cy="11514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212954-D574-4C9F-AAE5-45E3CDEF479F}">
      <dsp:nvSpPr>
        <dsp:cNvPr id="0" name=""/>
        <dsp:cNvSpPr/>
      </dsp:nvSpPr>
      <dsp:spPr>
        <a:xfrm rot="10800000">
          <a:off x="2195360" y="2921752"/>
          <a:ext cx="7538300" cy="1151484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777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Положение о сетевой форме реализации дополнительных образовательных программ</a:t>
          </a:r>
          <a:endParaRPr lang="ru-RU" sz="2300" kern="1200" dirty="0"/>
        </a:p>
      </dsp:txBody>
      <dsp:txXfrm rot="10800000">
        <a:off x="2483231" y="2921752"/>
        <a:ext cx="7250429" cy="1151484"/>
      </dsp:txXfrm>
    </dsp:sp>
    <dsp:sp modelId="{3E0CCA8F-75A3-451F-A1C1-972A50E2B3BB}">
      <dsp:nvSpPr>
        <dsp:cNvPr id="0" name=""/>
        <dsp:cNvSpPr/>
      </dsp:nvSpPr>
      <dsp:spPr>
        <a:xfrm>
          <a:off x="1610873" y="2921135"/>
          <a:ext cx="1151484" cy="11514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923E7-5054-4B08-B6CB-4BB38A1BD340}">
      <dsp:nvSpPr>
        <dsp:cNvPr id="0" name=""/>
        <dsp:cNvSpPr/>
      </dsp:nvSpPr>
      <dsp:spPr>
        <a:xfrm rot="10800000">
          <a:off x="659648" y="312"/>
          <a:ext cx="1984079" cy="639594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044" tIns="38100" rIns="7112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hlinkClick xmlns:r="http://schemas.openxmlformats.org/officeDocument/2006/relationships" r:id="rId1"/>
            </a:rPr>
            <a:t>http://ds34.ed09.ru/%D0%BF%D1%80%D0%BE%D0%B3%D1%80%D0%B0%D0%BC%D0%BC%D1%8B</a:t>
          </a:r>
          <a:r>
            <a:rPr lang="en-US" sz="500" kern="1200" dirty="0" smtClean="0">
              <a:hlinkClick xmlns:r="http://schemas.openxmlformats.org/officeDocument/2006/relationships" r:id="rId1"/>
            </a:rPr>
            <a:t>/</a:t>
          </a:r>
          <a:endParaRPr lang="ru-RU" sz="500" kern="1200" dirty="0"/>
        </a:p>
      </dsp:txBody>
      <dsp:txXfrm rot="10800000">
        <a:off x="819546" y="312"/>
        <a:ext cx="1824181" cy="639594"/>
      </dsp:txXfrm>
    </dsp:sp>
    <dsp:sp modelId="{F7858FA6-C0E3-41C7-8D79-8B12F4143BB4}">
      <dsp:nvSpPr>
        <dsp:cNvPr id="0" name=""/>
        <dsp:cNvSpPr/>
      </dsp:nvSpPr>
      <dsp:spPr>
        <a:xfrm>
          <a:off x="339850" y="312"/>
          <a:ext cx="639594" cy="639594"/>
        </a:xfrm>
        <a:prstGeom prst="ellipse">
          <a:avLst/>
        </a:prstGeom>
        <a:solidFill>
          <a:schemeClr val="accent6">
            <a:tint val="5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F6ED4-843F-4292-83A2-E0D41BD0CD1E}">
      <dsp:nvSpPr>
        <dsp:cNvPr id="0" name=""/>
        <dsp:cNvSpPr/>
      </dsp:nvSpPr>
      <dsp:spPr>
        <a:xfrm>
          <a:off x="-1548552" y="-262762"/>
          <a:ext cx="2021815" cy="2021815"/>
        </a:xfrm>
        <a:prstGeom prst="blockArc">
          <a:avLst>
            <a:gd name="adj1" fmla="val 18900000"/>
            <a:gd name="adj2" fmla="val 2700000"/>
            <a:gd name="adj3" fmla="val 1068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DDD45-54C4-4D1B-955B-C1498AEFF558}">
      <dsp:nvSpPr>
        <dsp:cNvPr id="0" name=""/>
        <dsp:cNvSpPr/>
      </dsp:nvSpPr>
      <dsp:spPr>
        <a:xfrm>
          <a:off x="461282" y="379119"/>
          <a:ext cx="9078957" cy="7380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8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Информационно-аналитические материалы целевой запрос родителей на выбор программы дополнительного образования детей.</a:t>
          </a:r>
          <a:endParaRPr lang="ru-RU" sz="2100" kern="1200" dirty="0"/>
        </a:p>
      </dsp:txBody>
      <dsp:txXfrm>
        <a:off x="461282" y="379119"/>
        <a:ext cx="9078957" cy="738051"/>
      </dsp:txXfrm>
    </dsp:sp>
    <dsp:sp modelId="{1A1C6DF3-ABB8-413E-B443-078214896818}">
      <dsp:nvSpPr>
        <dsp:cNvPr id="0" name=""/>
        <dsp:cNvSpPr/>
      </dsp:nvSpPr>
      <dsp:spPr>
        <a:xfrm>
          <a:off x="0" y="286863"/>
          <a:ext cx="922564" cy="922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F6ED4-843F-4292-83A2-E0D41BD0CD1E}">
      <dsp:nvSpPr>
        <dsp:cNvPr id="0" name=""/>
        <dsp:cNvSpPr/>
      </dsp:nvSpPr>
      <dsp:spPr>
        <a:xfrm>
          <a:off x="-1595294" y="-270520"/>
          <a:ext cx="2082436" cy="2082436"/>
        </a:xfrm>
        <a:prstGeom prst="blockArc">
          <a:avLst>
            <a:gd name="adj1" fmla="val 18900000"/>
            <a:gd name="adj2" fmla="val 2700000"/>
            <a:gd name="adj3" fmla="val 103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B8673-52C9-425B-A84B-6DBB7EBC0180}">
      <dsp:nvSpPr>
        <dsp:cNvPr id="0" name=""/>
        <dsp:cNvSpPr/>
      </dsp:nvSpPr>
      <dsp:spPr>
        <a:xfrm>
          <a:off x="474864" y="390806"/>
          <a:ext cx="8880833" cy="7597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174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Утвержденная дополнительная общеобразовательная общеразвивающая программа, размещенная на официальном сайте организации </a:t>
          </a:r>
          <a:endParaRPr lang="ru-RU" sz="2000" kern="1200" dirty="0"/>
        </a:p>
      </dsp:txBody>
      <dsp:txXfrm>
        <a:off x="474864" y="390806"/>
        <a:ext cx="8880833" cy="759782"/>
      </dsp:txXfrm>
    </dsp:sp>
    <dsp:sp modelId="{CD16F8A9-A6EB-4B12-B3DD-4CBA38F0F9D0}">
      <dsp:nvSpPr>
        <dsp:cNvPr id="0" name=""/>
        <dsp:cNvSpPr/>
      </dsp:nvSpPr>
      <dsp:spPr>
        <a:xfrm>
          <a:off x="0" y="295833"/>
          <a:ext cx="949728" cy="949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0B1A2-0AB6-4CB9-8EF0-67B869F73F81}">
      <dsp:nvSpPr>
        <dsp:cNvPr id="0" name=""/>
        <dsp:cNvSpPr/>
      </dsp:nvSpPr>
      <dsp:spPr>
        <a:xfrm>
          <a:off x="373888" y="0"/>
          <a:ext cx="4237405" cy="240086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B5D8F-4D91-460B-BCDA-82021A2BBF9D}">
      <dsp:nvSpPr>
        <dsp:cNvPr id="0" name=""/>
        <dsp:cNvSpPr/>
      </dsp:nvSpPr>
      <dsp:spPr>
        <a:xfrm>
          <a:off x="168931" y="720258"/>
          <a:ext cx="1495554" cy="9603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Ссылка на официальный сайт МКДОУ д/с 34</a:t>
          </a:r>
          <a:endParaRPr lang="ru-RU" sz="1100" kern="1200"/>
        </a:p>
      </dsp:txBody>
      <dsp:txXfrm>
        <a:off x="215811" y="767138"/>
        <a:ext cx="1401794" cy="866584"/>
      </dsp:txXfrm>
    </dsp:sp>
    <dsp:sp modelId="{22F6214D-0F2F-4905-BA92-B0E4D9570C32}">
      <dsp:nvSpPr>
        <dsp:cNvPr id="0" name=""/>
        <dsp:cNvSpPr/>
      </dsp:nvSpPr>
      <dsp:spPr>
        <a:xfrm>
          <a:off x="1744814" y="720258"/>
          <a:ext cx="1495554" cy="96034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hlinkClick xmlns:r="http://schemas.openxmlformats.org/officeDocument/2006/relationships" r:id="rId1"/>
            </a:rPr>
            <a:t>http://ds34.ed09.ru</a:t>
          </a:r>
          <a:endParaRPr lang="ru-RU" sz="1100" kern="1200" dirty="0"/>
        </a:p>
      </dsp:txBody>
      <dsp:txXfrm>
        <a:off x="1791694" y="767138"/>
        <a:ext cx="1401794" cy="866584"/>
      </dsp:txXfrm>
    </dsp:sp>
    <dsp:sp modelId="{F95549C1-52C8-40C4-A7C7-7E342E2FC821}">
      <dsp:nvSpPr>
        <dsp:cNvPr id="0" name=""/>
        <dsp:cNvSpPr/>
      </dsp:nvSpPr>
      <dsp:spPr>
        <a:xfrm>
          <a:off x="3320696" y="720258"/>
          <a:ext cx="1495554" cy="96034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Все программы размещены в  разделе Навигатор дополнительного образования</a:t>
          </a:r>
          <a:endParaRPr lang="ru-RU" sz="1100" kern="1200"/>
        </a:p>
      </dsp:txBody>
      <dsp:txXfrm>
        <a:off x="3367576" y="767138"/>
        <a:ext cx="1401794" cy="8665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9478F-9BD8-41D0-84B9-B6296F24E2D8}">
      <dsp:nvSpPr>
        <dsp:cNvPr id="0" name=""/>
        <dsp:cNvSpPr/>
      </dsp:nvSpPr>
      <dsp:spPr>
        <a:xfrm>
          <a:off x="0" y="0"/>
          <a:ext cx="2031325" cy="203132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4C50A-86E7-4A77-8E13-E346E97547CA}">
      <dsp:nvSpPr>
        <dsp:cNvPr id="0" name=""/>
        <dsp:cNvSpPr/>
      </dsp:nvSpPr>
      <dsp:spPr>
        <a:xfrm>
          <a:off x="1015662" y="0"/>
          <a:ext cx="3863908" cy="203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Дополнительная общеобразовательная общеразвивающая программа «</a:t>
          </a:r>
          <a:r>
            <a:rPr lang="ru-RU" sz="1700" kern="1200" dirty="0" err="1" smtClean="0"/>
            <a:t>Светофорик</a:t>
          </a:r>
          <a:r>
            <a:rPr lang="ru-RU" sz="1700" kern="1200" dirty="0" smtClean="0"/>
            <a:t>» утверждена приказом заведующего МКДОУ д/с 34 «Журавлик»  города Черкесска от 01.09.2022г № 1- од и размещена в свободном доступе на сайте учреждения.</a:t>
          </a:r>
          <a:endParaRPr lang="ru-RU" sz="1700" kern="1200" dirty="0"/>
        </a:p>
      </dsp:txBody>
      <dsp:txXfrm>
        <a:off x="1015662" y="0"/>
        <a:ext cx="3863908" cy="203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691B-1B14-413D-A10C-9AB6CAC569A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0B4-B9FC-4F04-8968-49DE8F2A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6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691B-1B14-413D-A10C-9AB6CAC569A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0B4-B9FC-4F04-8968-49DE8F2A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4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691B-1B14-413D-A10C-9AB6CAC569A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0B4-B9FC-4F04-8968-49DE8F2A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0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691B-1B14-413D-A10C-9AB6CAC569A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0B4-B9FC-4F04-8968-49DE8F2A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3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691B-1B14-413D-A10C-9AB6CAC569A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0B4-B9FC-4F04-8968-49DE8F2A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8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691B-1B14-413D-A10C-9AB6CAC569A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0B4-B9FC-4F04-8968-49DE8F2A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96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691B-1B14-413D-A10C-9AB6CAC569A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0B4-B9FC-4F04-8968-49DE8F2A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0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691B-1B14-413D-A10C-9AB6CAC569A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0B4-B9FC-4F04-8968-49DE8F2A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5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691B-1B14-413D-A10C-9AB6CAC569A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0B4-B9FC-4F04-8968-49DE8F2A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8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691B-1B14-413D-A10C-9AB6CAC569A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0B4-B9FC-4F04-8968-49DE8F2A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691B-1B14-413D-A10C-9AB6CAC569A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0B4-B9FC-4F04-8968-49DE8F2A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3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1691B-1B14-413D-A10C-9AB6CAC569A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9E0B4-B9FC-4F04-8968-49DE8F2A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8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3" Type="http://schemas.openxmlformats.org/officeDocument/2006/relationships/diagramData" Target="../diagrams/data13.xml"/><Relationship Id="rId21" Type="http://schemas.openxmlformats.org/officeDocument/2006/relationships/diagramColors" Target="../diagrams/colors16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15.xml"/><Relationship Id="rId20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19" Type="http://schemas.openxmlformats.org/officeDocument/2006/relationships/diagramLayout" Target="../diagrams/layout16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Relationship Id="rId22" Type="http://schemas.microsoft.com/office/2007/relationships/diagramDrawing" Target="../diagrams/drawing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Data" Target="../diagrams/data18.xml"/><Relationship Id="rId18" Type="http://schemas.openxmlformats.org/officeDocument/2006/relationships/image" Target="../media/image12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image" Target="../media/image11.jpeg"/><Relationship Id="rId17" Type="http://schemas.microsoft.com/office/2007/relationships/diagramDrawing" Target="../diagrams/drawing18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18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17.xml"/><Relationship Id="rId15" Type="http://schemas.openxmlformats.org/officeDocument/2006/relationships/diagramQuickStyle" Target="../diagrams/quickStyle18.xml"/><Relationship Id="rId10" Type="http://schemas.openxmlformats.org/officeDocument/2006/relationships/image" Target="../media/image9.jpeg"/><Relationship Id="rId19" Type="http://schemas.openxmlformats.org/officeDocument/2006/relationships/image" Target="../media/image13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8.jpeg"/><Relationship Id="rId14" Type="http://schemas.openxmlformats.org/officeDocument/2006/relationships/diagramLayout" Target="../diagrams/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diagramData" Target="../diagrams/data23.xml"/><Relationship Id="rId18" Type="http://schemas.openxmlformats.org/officeDocument/2006/relationships/diagramData" Target="../diagrams/data24.xml"/><Relationship Id="rId3" Type="http://schemas.openxmlformats.org/officeDocument/2006/relationships/diagramData" Target="../diagrams/data21.xml"/><Relationship Id="rId21" Type="http://schemas.openxmlformats.org/officeDocument/2006/relationships/diagramColors" Target="../diagrams/colors24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17" Type="http://schemas.microsoft.com/office/2007/relationships/diagramDrawing" Target="../diagrams/drawing23.xml"/><Relationship Id="rId2" Type="http://schemas.openxmlformats.org/officeDocument/2006/relationships/image" Target="../media/image15.jpg"/><Relationship Id="rId16" Type="http://schemas.openxmlformats.org/officeDocument/2006/relationships/diagramColors" Target="../diagrams/colors23.xml"/><Relationship Id="rId20" Type="http://schemas.openxmlformats.org/officeDocument/2006/relationships/diagramQuickStyle" Target="../diagrams/quickStyl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2.xml"/><Relationship Id="rId19" Type="http://schemas.openxmlformats.org/officeDocument/2006/relationships/diagramLayout" Target="../diagrams/layout24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Relationship Id="rId14" Type="http://schemas.openxmlformats.org/officeDocument/2006/relationships/diagramLayout" Target="../diagrams/layout23.xml"/><Relationship Id="rId22" Type="http://schemas.microsoft.com/office/2007/relationships/diagramDrawing" Target="../diagrams/drawing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microsoft.com/office/2007/relationships/diagramDrawing" Target="../diagrams/drawing2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diagramDrawing" Target="../diagrams/drawing30.xml"/><Relationship Id="rId18" Type="http://schemas.microsoft.com/office/2007/relationships/diagramDrawing" Target="../diagrams/drawing31.xml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openxmlformats.org/officeDocument/2006/relationships/diagramColors" Target="../diagrams/colors30.xml"/><Relationship Id="rId17" Type="http://schemas.openxmlformats.org/officeDocument/2006/relationships/diagramColors" Target="../diagrams/colors31.xml"/><Relationship Id="rId2" Type="http://schemas.openxmlformats.org/officeDocument/2006/relationships/image" Target="../media/image15.jpg"/><Relationship Id="rId16" Type="http://schemas.openxmlformats.org/officeDocument/2006/relationships/diagramQuickStyle" Target="../diagrams/quickStyl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11" Type="http://schemas.openxmlformats.org/officeDocument/2006/relationships/diagramQuickStyle" Target="../diagrams/quickStyle30.xml"/><Relationship Id="rId5" Type="http://schemas.openxmlformats.org/officeDocument/2006/relationships/diagramQuickStyle" Target="../diagrams/quickStyle29.xml"/><Relationship Id="rId15" Type="http://schemas.openxmlformats.org/officeDocument/2006/relationships/diagramLayout" Target="../diagrams/layout31.xml"/><Relationship Id="rId10" Type="http://schemas.openxmlformats.org/officeDocument/2006/relationships/diagramLayout" Target="../diagrams/layout30.xml"/><Relationship Id="rId4" Type="http://schemas.openxmlformats.org/officeDocument/2006/relationships/diagramLayout" Target="../diagrams/layout29.xml"/><Relationship Id="rId9" Type="http://schemas.openxmlformats.org/officeDocument/2006/relationships/diagramData" Target="../diagrams/data30.xml"/><Relationship Id="rId14" Type="http://schemas.openxmlformats.org/officeDocument/2006/relationships/diagramData" Target="../diagrams/data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QuickStyle" Target="../diagrams/quickStyle33.xml"/><Relationship Id="rId18" Type="http://schemas.openxmlformats.org/officeDocument/2006/relationships/diagramQuickStyle" Target="../diagrams/quickStyle34.xml"/><Relationship Id="rId3" Type="http://schemas.openxmlformats.org/officeDocument/2006/relationships/diagramData" Target="../diagrams/data32.xml"/><Relationship Id="rId21" Type="http://schemas.openxmlformats.org/officeDocument/2006/relationships/diagramData" Target="../diagrams/data35.xml"/><Relationship Id="rId7" Type="http://schemas.microsoft.com/office/2007/relationships/diagramDrawing" Target="../diagrams/drawing32.xml"/><Relationship Id="rId12" Type="http://schemas.openxmlformats.org/officeDocument/2006/relationships/diagramLayout" Target="../diagrams/layout33.xml"/><Relationship Id="rId17" Type="http://schemas.openxmlformats.org/officeDocument/2006/relationships/diagramLayout" Target="../diagrams/layout34.xml"/><Relationship Id="rId25" Type="http://schemas.microsoft.com/office/2007/relationships/diagramDrawing" Target="../diagrams/drawing35.xml"/><Relationship Id="rId2" Type="http://schemas.openxmlformats.org/officeDocument/2006/relationships/image" Target="../media/image15.jpg"/><Relationship Id="rId16" Type="http://schemas.openxmlformats.org/officeDocument/2006/relationships/diagramData" Target="../diagrams/data34.xml"/><Relationship Id="rId20" Type="http://schemas.microsoft.com/office/2007/relationships/diagramDrawing" Target="../diagrams/drawing3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2.xml"/><Relationship Id="rId11" Type="http://schemas.openxmlformats.org/officeDocument/2006/relationships/diagramData" Target="../diagrams/data33.xml"/><Relationship Id="rId24" Type="http://schemas.openxmlformats.org/officeDocument/2006/relationships/diagramColors" Target="../diagrams/colors35.xml"/><Relationship Id="rId5" Type="http://schemas.openxmlformats.org/officeDocument/2006/relationships/diagramQuickStyle" Target="../diagrams/quickStyle32.xml"/><Relationship Id="rId15" Type="http://schemas.microsoft.com/office/2007/relationships/diagramDrawing" Target="../diagrams/drawing33.xml"/><Relationship Id="rId23" Type="http://schemas.openxmlformats.org/officeDocument/2006/relationships/diagramQuickStyle" Target="../diagrams/quickStyle35.xml"/><Relationship Id="rId10" Type="http://schemas.openxmlformats.org/officeDocument/2006/relationships/image" Target="../media/image24.jpeg"/><Relationship Id="rId19" Type="http://schemas.openxmlformats.org/officeDocument/2006/relationships/diagramColors" Target="../diagrams/colors34.xml"/><Relationship Id="rId4" Type="http://schemas.openxmlformats.org/officeDocument/2006/relationships/diagramLayout" Target="../diagrams/layout32.xml"/><Relationship Id="rId9" Type="http://schemas.openxmlformats.org/officeDocument/2006/relationships/image" Target="../media/image23.jpeg"/><Relationship Id="rId14" Type="http://schemas.openxmlformats.org/officeDocument/2006/relationships/diagramColors" Target="../diagrams/colors33.xml"/><Relationship Id="rId22" Type="http://schemas.openxmlformats.org/officeDocument/2006/relationships/diagramLayout" Target="../diagrams/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5" Type="http://schemas.openxmlformats.org/officeDocument/2006/relationships/diagramLayout" Target="../diagrams/layout9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909456"/>
            <a:ext cx="9144000" cy="378767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Методический кейс</a:t>
            </a:r>
            <a:br>
              <a:rPr lang="ru-RU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дополнительной общеобразовательной общеразвивающей программы «</a:t>
            </a:r>
            <a:r>
              <a:rPr lang="ru-RU" sz="40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Светофорик</a:t>
            </a:r>
            <a:r>
              <a:rPr lang="ru-RU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»,</a:t>
            </a:r>
            <a:br>
              <a:rPr lang="ru-RU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реализуемой в сетевой форме как составляющая эффективности занятия</a:t>
            </a:r>
            <a:br>
              <a:rPr lang="ru-RU" sz="4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1600" dirty="0" smtClean="0"/>
              <a:t>составитель: </a:t>
            </a:r>
            <a:r>
              <a:rPr lang="ru-RU" sz="1600" dirty="0" err="1" smtClean="0"/>
              <a:t>Мамбетова</a:t>
            </a:r>
            <a:r>
              <a:rPr lang="ru-RU" sz="1600" dirty="0" smtClean="0"/>
              <a:t> Дина Аликовна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599" y="185660"/>
            <a:ext cx="11954933" cy="991207"/>
          </a:xfrm>
        </p:spPr>
        <p:txBody>
          <a:bodyPr/>
          <a:lstStyle/>
          <a:p>
            <a:r>
              <a:rPr lang="ru-RU" dirty="0" smtClean="0"/>
              <a:t>Муниципальное казенное дошкольное образовательное учреждение комбинированного вида «</a:t>
            </a:r>
            <a:r>
              <a:rPr lang="ru-RU" dirty="0"/>
              <a:t>Д</a:t>
            </a:r>
            <a:r>
              <a:rPr lang="ru-RU" dirty="0" smtClean="0"/>
              <a:t>етский сад № 34 «Журавлик» города Черкесска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68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10325461"/>
              </p:ext>
            </p:extLst>
          </p:nvPr>
        </p:nvGraphicFramePr>
        <p:xfrm>
          <a:off x="1100205" y="313267"/>
          <a:ext cx="9423862" cy="124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69759" y="1434409"/>
            <a:ext cx="3959938" cy="32871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Оценочные материалы</a:t>
            </a:r>
            <a:endParaRPr lang="ru-RU" sz="10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данной программе функционирует трехбалльная система оценивания результатов обучающихся:</a:t>
            </a:r>
            <a:endParaRPr lang="ru-RU" sz="10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балл – минимальный (репродуктивный) уровень освоения программы (выполнение менее 50% предложенных заданий);</a:t>
            </a:r>
            <a:endParaRPr lang="ru-RU" sz="10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балла – средний (продуктивный) уровень освоения программы (выполнение более  50 % предложенных заданий в ходе игры);</a:t>
            </a:r>
            <a:endParaRPr lang="ru-RU" sz="10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балла – максимальный (творческий) уровень освоения программы (в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ходе интеллектуальной игры обучающийся активно принимает участие, отвечал на поставленные вопросы, выполнил 80% всех предложенных заданий).</a:t>
            </a:r>
            <a:endParaRPr lang="ru-RU" sz="10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29615" y="1434409"/>
            <a:ext cx="3539682" cy="41926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к детям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Какой вид транспорта ты знаешь?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Для чего нужен пассажирский транспорт?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Где его ожидают люди?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Как  называют людей, едущих в транспорте?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Правила поведения в автобусе.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Правила поведения в автомобиле.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Что такое перекресток?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Что такое «зебра»?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Кто контролирует движение?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Расскажи о работе водителя и сотрудника ГИБДД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На какие части делится дорога?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Правила перехода улицы.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Как узнать, куда поворачивает автомобиль?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Где разрешается ездить на велосипеде?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Какие бывают знаки?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Покажи дорожные знаки: «Осторожно, дети», «Пешеходный переход», «Велосипедное движение», «Место остановки автобуса», «Дети», «Движение пешеходов запрещено», «Пешеходная дорожка», «Больница», «Телефон», «Пункт питания».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89333553"/>
              </p:ext>
            </p:extLst>
          </p:nvPr>
        </p:nvGraphicFramePr>
        <p:xfrm>
          <a:off x="1161012" y="335139"/>
          <a:ext cx="9332422" cy="127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53626992"/>
              </p:ext>
            </p:extLst>
          </p:nvPr>
        </p:nvGraphicFramePr>
        <p:xfrm>
          <a:off x="1379913" y="1682295"/>
          <a:ext cx="8670175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07421251"/>
              </p:ext>
            </p:extLst>
          </p:nvPr>
        </p:nvGraphicFramePr>
        <p:xfrm>
          <a:off x="2327565" y="2959332"/>
          <a:ext cx="3499658" cy="307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24454248"/>
              </p:ext>
            </p:extLst>
          </p:nvPr>
        </p:nvGraphicFramePr>
        <p:xfrm>
          <a:off x="6724997" y="2959332"/>
          <a:ext cx="3325091" cy="314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9752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78436776"/>
              </p:ext>
            </p:extLst>
          </p:nvPr>
        </p:nvGraphicFramePr>
        <p:xfrm>
          <a:off x="1016924" y="364804"/>
          <a:ext cx="9540240" cy="108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46" y="2525693"/>
            <a:ext cx="1372512" cy="849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9369" y="1198658"/>
            <a:ext cx="64423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«Цифровые следы» представленные в разделе, отражают результаты творческой деятельности коллектива и педагога. Цифровые следы о деятельности </a:t>
            </a:r>
            <a:r>
              <a:rPr lang="ru-RU" dirty="0" err="1" smtClean="0"/>
              <a:t>Дооп</a:t>
            </a:r>
            <a:r>
              <a:rPr lang="ru-RU" dirty="0" smtClean="0"/>
              <a:t> «</a:t>
            </a:r>
            <a:r>
              <a:rPr lang="ru-RU" dirty="0" err="1" smtClean="0"/>
              <a:t>Светофорик</a:t>
            </a:r>
            <a:r>
              <a:rPr lang="ru-RU" dirty="0" smtClean="0"/>
              <a:t>» можно прослеживать в интернет пространстве через действия педагога и  социального партнера, оставленные как отпечаток в различных форматах </a:t>
            </a:r>
            <a:r>
              <a:rPr lang="ru-RU" dirty="0" err="1" smtClean="0"/>
              <a:t>видеофакты</a:t>
            </a:r>
            <a:r>
              <a:rPr lang="ru-RU" dirty="0" smtClean="0"/>
              <a:t>, фотогалереи. Все это дает возможность расширить представление об образовательной деятельности кружка и творческой жизни коллектива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77" y="3528440"/>
            <a:ext cx="1671084" cy="125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31" y="3844660"/>
            <a:ext cx="2412572" cy="135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2494" y="3984885"/>
            <a:ext cx="2086599" cy="117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0038" y="3984883"/>
            <a:ext cx="2086599" cy="117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21083571"/>
              </p:ext>
            </p:extLst>
          </p:nvPr>
        </p:nvGraphicFramePr>
        <p:xfrm>
          <a:off x="2892829" y="5585417"/>
          <a:ext cx="7664335" cy="85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t="19923" r="25895" b="19996"/>
          <a:stretch/>
        </p:blipFill>
        <p:spPr>
          <a:xfrm>
            <a:off x="1141957" y="1407585"/>
            <a:ext cx="1045282" cy="1005988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 t="13542" r="29204" b="13573"/>
          <a:stretch/>
        </p:blipFill>
        <p:spPr>
          <a:xfrm>
            <a:off x="3204163" y="1372173"/>
            <a:ext cx="1134533" cy="1041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8" r="21968"/>
          <a:stretch/>
        </p:blipFill>
        <p:spPr>
          <a:xfrm>
            <a:off x="2234131" y="1378607"/>
            <a:ext cx="962555" cy="10639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1123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38447" y="3857105"/>
            <a:ext cx="10515600" cy="24439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0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Вариативная</a:t>
            </a:r>
            <a:r>
              <a:rPr lang="ru-RU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90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часть</a:t>
            </a:r>
            <a:endParaRPr lang="ru-RU" dirty="0">
              <a:ln w="22225">
                <a:solidFill>
                  <a:srgbClr val="FFC00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67237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05177291"/>
              </p:ext>
            </p:extLst>
          </p:nvPr>
        </p:nvGraphicFramePr>
        <p:xfrm>
          <a:off x="1591424" y="0"/>
          <a:ext cx="9381375" cy="1350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27214990"/>
              </p:ext>
            </p:extLst>
          </p:nvPr>
        </p:nvGraphicFramePr>
        <p:xfrm>
          <a:off x="3000894" y="1167322"/>
          <a:ext cx="7146406" cy="621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70348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97334219"/>
              </p:ext>
            </p:extLst>
          </p:nvPr>
        </p:nvGraphicFramePr>
        <p:xfrm>
          <a:off x="1454047" y="164892"/>
          <a:ext cx="9803566" cy="128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826494962"/>
              </p:ext>
            </p:extLst>
          </p:nvPr>
        </p:nvGraphicFramePr>
        <p:xfrm>
          <a:off x="7154008" y="2639580"/>
          <a:ext cx="4164860" cy="327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64683278"/>
              </p:ext>
            </p:extLst>
          </p:nvPr>
        </p:nvGraphicFramePr>
        <p:xfrm>
          <a:off x="251679" y="2639580"/>
          <a:ext cx="6059678" cy="373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18787174"/>
              </p:ext>
            </p:extLst>
          </p:nvPr>
        </p:nvGraphicFramePr>
        <p:xfrm>
          <a:off x="980902" y="1333234"/>
          <a:ext cx="10000211" cy="119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82631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38652298"/>
              </p:ext>
            </p:extLst>
          </p:nvPr>
        </p:nvGraphicFramePr>
        <p:xfrm>
          <a:off x="1244184" y="0"/>
          <a:ext cx="10253272" cy="158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9016" y="1364105"/>
            <a:ext cx="9368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Предложенные методические рекомендации помогут не только педагогам, но и родителям в доступной увлекательной форме познакомить детей с правилами поведения на улице и правилами дорожного движения. </a:t>
            </a:r>
            <a:r>
              <a:rPr lang="ru-RU" sz="1600" dirty="0"/>
              <a:t>В методические рекомендации собраны консультации, памятки, развлечения, подобраны дидактические и подвижные игры, а также загадки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44860857"/>
              </p:ext>
            </p:extLst>
          </p:nvPr>
        </p:nvGraphicFramePr>
        <p:xfrm>
          <a:off x="1244184" y="2441323"/>
          <a:ext cx="10426885" cy="4302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6386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97886055"/>
              </p:ext>
            </p:extLst>
          </p:nvPr>
        </p:nvGraphicFramePr>
        <p:xfrm>
          <a:off x="1011155" y="0"/>
          <a:ext cx="10433154" cy="1224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98238719"/>
              </p:ext>
            </p:extLst>
          </p:nvPr>
        </p:nvGraphicFramePr>
        <p:xfrm>
          <a:off x="1162397" y="2071162"/>
          <a:ext cx="9867206" cy="3940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6785" y="938984"/>
            <a:ext cx="10147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рамках реализации программы «</a:t>
            </a:r>
            <a:r>
              <a:rPr lang="ru-RU" dirty="0" err="1" smtClean="0"/>
              <a:t>Светофорик</a:t>
            </a:r>
            <a:r>
              <a:rPr lang="ru-RU" dirty="0" smtClean="0"/>
              <a:t>» ведется активная воспитательная работа с учащимися,  в которую входит проведение различных досуговых мероприятий. </a:t>
            </a:r>
          </a:p>
          <a:p>
            <a:r>
              <a:rPr lang="ru-RU" dirty="0" smtClean="0"/>
              <a:t>Разработаны сценарии мероприятий, праздников и развлечений такие как: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0471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36399287"/>
              </p:ext>
            </p:extLst>
          </p:nvPr>
        </p:nvGraphicFramePr>
        <p:xfrm>
          <a:off x="681644" y="239981"/>
          <a:ext cx="10860782" cy="140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45" y="1648918"/>
            <a:ext cx="2945428" cy="416198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30315053"/>
              </p:ext>
            </p:extLst>
          </p:nvPr>
        </p:nvGraphicFramePr>
        <p:xfrm>
          <a:off x="1514006" y="1667453"/>
          <a:ext cx="6096000" cy="3170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45964848"/>
              </p:ext>
            </p:extLst>
          </p:nvPr>
        </p:nvGraphicFramePr>
        <p:xfrm>
          <a:off x="3001985" y="4914515"/>
          <a:ext cx="4391890" cy="93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6975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6909206"/>
              </p:ext>
            </p:extLst>
          </p:nvPr>
        </p:nvGraphicFramePr>
        <p:xfrm>
          <a:off x="816072" y="0"/>
          <a:ext cx="10268262" cy="143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82" y="2248306"/>
            <a:ext cx="1645151" cy="2321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46" y="2800521"/>
            <a:ext cx="1692076" cy="2395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88" y="3699070"/>
            <a:ext cx="1670053" cy="23964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15372" y="5415785"/>
            <a:ext cx="3402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/</a:t>
            </a:r>
            <a:endParaRPr lang="ru-RU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212999699"/>
              </p:ext>
            </p:extLst>
          </p:nvPr>
        </p:nvGraphicFramePr>
        <p:xfrm>
          <a:off x="1233034" y="1236834"/>
          <a:ext cx="6046734" cy="19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67769778"/>
              </p:ext>
            </p:extLst>
          </p:nvPr>
        </p:nvGraphicFramePr>
        <p:xfrm>
          <a:off x="1981035" y="3699070"/>
          <a:ext cx="5426132" cy="2852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73333062"/>
              </p:ext>
            </p:extLst>
          </p:nvPr>
        </p:nvGraphicFramePr>
        <p:xfrm>
          <a:off x="8518139" y="1361465"/>
          <a:ext cx="3095395" cy="77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  <p:extLst>
      <p:ext uri="{BB962C8B-B14F-4D97-AF65-F5344CB8AC3E}">
        <p14:creationId xmlns:p14="http://schemas.microsoft.com/office/powerpoint/2010/main" val="36097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94873"/>
            <a:ext cx="10515600" cy="885782"/>
          </a:xfrm>
        </p:spPr>
        <p:txBody>
          <a:bodyPr/>
          <a:lstStyle/>
          <a:p>
            <a:pPr algn="ctr"/>
            <a:r>
              <a:rPr lang="ru-RU" b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Методический кейс</a:t>
            </a:r>
            <a:endParaRPr lang="ru-RU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562921"/>
            <a:ext cx="11031682" cy="364869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кейс – это комплексная методическая разработка педагогов дополнительного образования, обеспечивающая методическое сопровождение реализации дополнительных общеобразовательных общеразвивающих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направленность методического кейса дополнительного образования заключается в: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методических разработок по обновлению и методическому сопровождению дополнительных общеобразовательных общеразвивающих программ;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-совершенствовании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компетенций, повышении профессиональной мотивации, квалификационного роста в профессиональной педагогической деятельности педагогов дополнительного образования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-обеспечению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качества образовательного процесса.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61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5061" y="4804121"/>
            <a:ext cx="89408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Спасибо за внимание</a:t>
            </a:r>
            <a:endParaRPr lang="ru-RU" sz="7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920"/>
            <a:ext cx="10515600" cy="761546"/>
          </a:xfrm>
        </p:spPr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Инвариативная часть</a:t>
            </a:r>
            <a:endParaRPr lang="ru-RU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16774667"/>
              </p:ext>
            </p:extLst>
          </p:nvPr>
        </p:nvGraphicFramePr>
        <p:xfrm>
          <a:off x="1058487" y="952422"/>
          <a:ext cx="100750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13411" y="1221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37360" y="1978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39046" y="27432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39046" y="34770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973758" y="41902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742216" y="49240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313411" y="56443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3425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В</a:t>
            </a:r>
            <a:r>
              <a:rPr lang="ru-RU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ариативная часть</a:t>
            </a:r>
            <a:endParaRPr lang="ru-RU" dirty="0">
              <a:ln w="22225">
                <a:solidFill>
                  <a:srgbClr val="FFC000"/>
                </a:solidFill>
                <a:prstDash val="solid"/>
              </a:ln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18911033"/>
              </p:ext>
            </p:extLst>
          </p:nvPr>
        </p:nvGraphicFramePr>
        <p:xfrm>
          <a:off x="659568" y="964276"/>
          <a:ext cx="10972800" cy="548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969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29146" y="2128057"/>
            <a:ext cx="10515600" cy="4089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b="1" dirty="0" err="1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Инвариативная</a:t>
            </a:r>
            <a:r>
              <a:rPr lang="ru-RU" sz="88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 часть</a:t>
            </a:r>
            <a:endParaRPr lang="ru-RU" sz="88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390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12299745"/>
              </p:ext>
            </p:extLst>
          </p:nvPr>
        </p:nvGraphicFramePr>
        <p:xfrm>
          <a:off x="1041861" y="116379"/>
          <a:ext cx="9498677" cy="137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4564" y="1229695"/>
            <a:ext cx="719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Приказом заведующего МКДОУ № 34 «Журавлик» от 01.09.2021г № 34/1- од, № 35/1-од, №11/1-од утверждены локальные акты и опубликованы на сайте учреждения.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62306852"/>
              </p:ext>
            </p:extLst>
          </p:nvPr>
        </p:nvGraphicFramePr>
        <p:xfrm>
          <a:off x="1041861" y="2219498"/>
          <a:ext cx="11335790" cy="407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12541510"/>
              </p:ext>
            </p:extLst>
          </p:nvPr>
        </p:nvGraphicFramePr>
        <p:xfrm>
          <a:off x="7813965" y="1338210"/>
          <a:ext cx="2983578" cy="64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01635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28853504"/>
              </p:ext>
            </p:extLst>
          </p:nvPr>
        </p:nvGraphicFramePr>
        <p:xfrm>
          <a:off x="1058488" y="232756"/>
          <a:ext cx="9540240" cy="149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709949" y="1853738"/>
            <a:ext cx="8164879" cy="390944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Было проведено анкетирование родителей (законных представителей) по вопросу  удовлетворенности и потребности предоставляемыми МКДОУ д/с 34 услугами дополнительного образования. В связи с этим и было принято решение о создании программы «</a:t>
            </a:r>
            <a:r>
              <a:rPr lang="ru-RU" dirty="0" err="1" smtClean="0"/>
              <a:t>Светофорик</a:t>
            </a:r>
            <a:r>
              <a:rPr lang="ru-RU" dirty="0" smtClean="0"/>
              <a:t>»  по правилам дорожного движения.</a:t>
            </a:r>
          </a:p>
          <a:p>
            <a:pPr lvl="0"/>
            <a:r>
              <a:rPr lang="ru-RU" dirty="0" smtClean="0"/>
              <a:t>Вывод:</a:t>
            </a:r>
          </a:p>
          <a:p>
            <a:pPr lvl="0"/>
            <a:r>
              <a:rPr lang="ru-RU" dirty="0" smtClean="0"/>
              <a:t>- по </a:t>
            </a:r>
            <a:r>
              <a:rPr lang="ru-RU" dirty="0"/>
              <a:t>результатам анкетирования можно сделать выводы, что на 100 % родители удовлетворены работой дополнительного образования в ДОУ в целом;</a:t>
            </a:r>
          </a:p>
          <a:p>
            <a:pPr lvl="0"/>
            <a:r>
              <a:rPr lang="ru-RU" dirty="0" smtClean="0"/>
              <a:t>- родители </a:t>
            </a:r>
            <a:r>
              <a:rPr lang="ru-RU" dirty="0"/>
              <a:t>удовлетворены материально-технической базой дополнительного образования в ДОУ;</a:t>
            </a:r>
          </a:p>
          <a:p>
            <a:pPr lvl="0"/>
            <a:r>
              <a:rPr lang="ru-RU" dirty="0"/>
              <a:t>­ </a:t>
            </a:r>
            <a:r>
              <a:rPr lang="ru-RU" dirty="0" smtClean="0"/>
              <a:t>- родители </a:t>
            </a:r>
            <a:r>
              <a:rPr lang="ru-RU" dirty="0"/>
              <a:t>удовлетворены работой педагогов дополнительного образования;</a:t>
            </a:r>
          </a:p>
          <a:p>
            <a:pPr lvl="0"/>
            <a:r>
              <a:rPr lang="ru-RU" dirty="0"/>
              <a:t>­ </a:t>
            </a:r>
            <a:r>
              <a:rPr lang="ru-RU" dirty="0" smtClean="0"/>
              <a:t>- родителей </a:t>
            </a:r>
            <a:r>
              <a:rPr lang="ru-RU" dirty="0"/>
              <a:t>устраивают управление </a:t>
            </a:r>
            <a:r>
              <a:rPr lang="ru-RU" dirty="0" smtClean="0"/>
              <a:t>ДОУ;</a:t>
            </a:r>
            <a:endParaRPr lang="ru-RU" dirty="0"/>
          </a:p>
          <a:p>
            <a:pPr lvl="0"/>
            <a:r>
              <a:rPr lang="ru-RU" dirty="0" smtClean="0"/>
              <a:t>- удовлетворены </a:t>
            </a:r>
            <a:r>
              <a:rPr lang="ru-RU" dirty="0"/>
              <a:t>условием создания дополнительного образования;</a:t>
            </a:r>
          </a:p>
          <a:p>
            <a:pPr lvl="0"/>
            <a:r>
              <a:rPr lang="ru-RU" dirty="0" smtClean="0"/>
              <a:t>- потребность </a:t>
            </a:r>
            <a:r>
              <a:rPr lang="ru-RU" dirty="0"/>
              <a:t>в создании кружка по безопасности и правилам дорожного движения;</a:t>
            </a:r>
          </a:p>
          <a:p>
            <a:pPr lvl="0"/>
            <a:r>
              <a:rPr lang="ru-RU" dirty="0" smtClean="0"/>
              <a:t>- готовы </a:t>
            </a:r>
            <a:r>
              <a:rPr lang="ru-RU" dirty="0"/>
              <a:t>получать консультации от специалистов ДОУ.</a:t>
            </a:r>
          </a:p>
          <a:p>
            <a:r>
              <a:rPr lang="ru-RU" dirty="0"/>
              <a:t>Проанализировав анкеты, можно отметить, что результаты мониторинга удовлетворенности родителей (законных представителей) качеством предоставляемых услуг дополнительного образования </a:t>
            </a:r>
            <a:r>
              <a:rPr lang="ru-RU" dirty="0" smtClean="0"/>
              <a:t>100 </a:t>
            </a:r>
            <a:r>
              <a:rPr lang="ru-RU" dirty="0"/>
              <a:t>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55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78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44682563"/>
              </p:ext>
            </p:extLst>
          </p:nvPr>
        </p:nvGraphicFramePr>
        <p:xfrm>
          <a:off x="1133303" y="362219"/>
          <a:ext cx="9355698" cy="154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01" y="1777725"/>
            <a:ext cx="2663953" cy="3652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16315417"/>
              </p:ext>
            </p:extLst>
          </p:nvPr>
        </p:nvGraphicFramePr>
        <p:xfrm>
          <a:off x="2367699" y="3830445"/>
          <a:ext cx="4985183" cy="240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90479516"/>
              </p:ext>
            </p:extLst>
          </p:nvPr>
        </p:nvGraphicFramePr>
        <p:xfrm>
          <a:off x="1803308" y="1675628"/>
          <a:ext cx="4879571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63616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15"/>
            <a:ext cx="12192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58414695"/>
              </p:ext>
            </p:extLst>
          </p:nvPr>
        </p:nvGraphicFramePr>
        <p:xfrm>
          <a:off x="1058487" y="365126"/>
          <a:ext cx="9498677" cy="143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96110768"/>
              </p:ext>
            </p:extLst>
          </p:nvPr>
        </p:nvGraphicFramePr>
        <p:xfrm>
          <a:off x="2543695" y="2017453"/>
          <a:ext cx="7672647" cy="3094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114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1282</Words>
  <Application>Microsoft Office PowerPoint</Application>
  <PresentationFormat>Широкоэкранный</PresentationFormat>
  <Paragraphs>168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Методический кейс дополнительной общеобразовательной общеразвивающей программы «Светофорик»,  реализуемой в сетевой форме как составляющая эффективности занятия  составитель: Мамбетова Дина Аликовна</vt:lpstr>
      <vt:lpstr>Методический кейс</vt:lpstr>
      <vt:lpstr>Инвариативная часть</vt:lpstr>
      <vt:lpstr>Вариативная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кейс дополнительной общеобразовательной общеразвивающей программы «Светофорик»  составитель: Мамбетова Дина Аликовна</dc:title>
  <dc:creator>RePack by Diakov</dc:creator>
  <cp:lastModifiedBy>RePack by Diakov</cp:lastModifiedBy>
  <cp:revision>70</cp:revision>
  <dcterms:created xsi:type="dcterms:W3CDTF">2023-03-15T07:00:36Z</dcterms:created>
  <dcterms:modified xsi:type="dcterms:W3CDTF">2023-03-30T05:44:05Z</dcterms:modified>
</cp:coreProperties>
</file>